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7" r:id="rId5"/>
  </p:sldMasterIdLst>
  <p:notesMasterIdLst>
    <p:notesMasterId r:id="rId52"/>
  </p:notesMasterIdLst>
  <p:sldIdLst>
    <p:sldId id="293" r:id="rId6"/>
    <p:sldId id="495" r:id="rId7"/>
    <p:sldId id="451" r:id="rId8"/>
    <p:sldId id="455" r:id="rId9"/>
    <p:sldId id="454" r:id="rId10"/>
    <p:sldId id="456" r:id="rId11"/>
    <p:sldId id="453" r:id="rId12"/>
    <p:sldId id="440" r:id="rId13"/>
    <p:sldId id="446" r:id="rId14"/>
    <p:sldId id="458" r:id="rId15"/>
    <p:sldId id="459" r:id="rId16"/>
    <p:sldId id="448" r:id="rId17"/>
    <p:sldId id="449" r:id="rId18"/>
    <p:sldId id="447" r:id="rId19"/>
    <p:sldId id="496" r:id="rId20"/>
    <p:sldId id="497" r:id="rId21"/>
    <p:sldId id="499" r:id="rId22"/>
    <p:sldId id="494" r:id="rId23"/>
    <p:sldId id="450" r:id="rId24"/>
    <p:sldId id="491" r:id="rId25"/>
    <p:sldId id="460" r:id="rId26"/>
    <p:sldId id="461" r:id="rId27"/>
    <p:sldId id="462" r:id="rId28"/>
    <p:sldId id="463" r:id="rId29"/>
    <p:sldId id="464" r:id="rId30"/>
    <p:sldId id="465" r:id="rId31"/>
    <p:sldId id="466" r:id="rId32"/>
    <p:sldId id="467" r:id="rId33"/>
    <p:sldId id="468" r:id="rId34"/>
    <p:sldId id="469" r:id="rId35"/>
    <p:sldId id="470" r:id="rId36"/>
    <p:sldId id="471" r:id="rId37"/>
    <p:sldId id="472" r:id="rId38"/>
    <p:sldId id="473" r:id="rId39"/>
    <p:sldId id="474" r:id="rId40"/>
    <p:sldId id="478" r:id="rId41"/>
    <p:sldId id="475" r:id="rId42"/>
    <p:sldId id="476" r:id="rId43"/>
    <p:sldId id="477" r:id="rId44"/>
    <p:sldId id="479" r:id="rId45"/>
    <p:sldId id="480" r:id="rId46"/>
    <p:sldId id="481" r:id="rId47"/>
    <p:sldId id="482" r:id="rId48"/>
    <p:sldId id="483" r:id="rId49"/>
    <p:sldId id="484" r:id="rId50"/>
    <p:sldId id="500"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íl mheánach 2 – Aicean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1363" autoAdjust="0"/>
  </p:normalViewPr>
  <p:slideViewPr>
    <p:cSldViewPr snapToGrid="0">
      <p:cViewPr varScale="1">
        <p:scale>
          <a:sx n="145" d="100"/>
          <a:sy n="145" d="100"/>
        </p:scale>
        <p:origin x="82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inneálaí ionaid ceanntásc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Coinneálaí ionaid dá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1813F-F121-4ECD-A6BE-20CA1F8645F7}" type="datetimeFigureOut">
              <a:rPr lang="en-IE" smtClean="0"/>
              <a:t>19/09/2022</a:t>
            </a:fld>
            <a:endParaRPr lang="en-IE"/>
          </a:p>
        </p:txBody>
      </p:sp>
      <p:sp>
        <p:nvSpPr>
          <p:cNvPr id="4" name="Coinneálaí ionaid íomhá sleamhnáin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Coinneálaí ionaid nótaí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ga-IE"/>
              <a:t>Cliceáil chun stíleanna máistirthéacs a chur in eagar</a:t>
            </a:r>
          </a:p>
          <a:p>
            <a:pPr lvl="1"/>
            <a:r>
              <a:rPr lang="ga-IE"/>
              <a:t>Dara leibhéal</a:t>
            </a:r>
          </a:p>
          <a:p>
            <a:pPr lvl="2"/>
            <a:r>
              <a:rPr lang="ga-IE"/>
              <a:t>Tríú leibhéal</a:t>
            </a:r>
          </a:p>
          <a:p>
            <a:pPr lvl="3"/>
            <a:r>
              <a:rPr lang="ga-IE"/>
              <a:t>Ceathrú leibhéal</a:t>
            </a:r>
          </a:p>
          <a:p>
            <a:pPr lvl="4"/>
            <a:r>
              <a:rPr lang="ga-IE"/>
              <a:t>Cúigiú leibhéal</a:t>
            </a:r>
            <a:endParaRPr lang="en-IE"/>
          </a:p>
        </p:txBody>
      </p:sp>
      <p:sp>
        <p:nvSpPr>
          <p:cNvPr id="6" name="Coinneálaí ionaid buntásc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Coinneálaí ionaid uimhir sleamhnáin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E18761-B2AA-4BD8-9A8E-7ACE13BE0A27}" type="slidenum">
              <a:rPr lang="en-IE" smtClean="0"/>
              <a:t>‹#›</a:t>
            </a:fld>
            <a:endParaRPr lang="en-IE"/>
          </a:p>
        </p:txBody>
      </p:sp>
    </p:spTree>
    <p:extLst>
      <p:ext uri="{BB962C8B-B14F-4D97-AF65-F5344CB8AC3E}">
        <p14:creationId xmlns:p14="http://schemas.microsoft.com/office/powerpoint/2010/main" val="3673282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9064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5241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Moltar do chomhlachtaí poiblí go ndéanfaí fógraíocht a réiteach i nGaeilge agus i mBéarla.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Ba cheart cothroime a thabhairt do gach ceann de na teangacha oifigiúla, m.sh. faid chóipeanna comhchosúla don teilifís agus don raidió, méideanna comhchosúla le haghaidh priontála agus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do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na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meáin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h</a:t>
            </a:r>
            <a:r>
              <a:rPr lang="ga-IE" sz="1800" dirty="0" err="1">
                <a:effectLst/>
                <a:latin typeface="Times New Roman" panose="02020603050405020304" pitchFamily="18" charset="0"/>
                <a:ea typeface="Calibri" panose="020F0502020204030204" pitchFamily="34" charset="0"/>
                <a:cs typeface="Times New Roman" panose="02020603050405020304" pitchFamily="18" charset="0"/>
              </a:rPr>
              <a:t>óisialta</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Moltar </a:t>
            </a:r>
            <a:r>
              <a:rPr lang="ga-IE" sz="1800" dirty="0" err="1">
                <a:effectLst/>
                <a:latin typeface="Times New Roman" panose="02020603050405020304" pitchFamily="18" charset="0"/>
                <a:ea typeface="Calibri" panose="020F0502020204030204" pitchFamily="34" charset="0"/>
                <a:cs typeface="Times New Roman" panose="02020603050405020304" pitchFamily="18" charset="0"/>
              </a:rPr>
              <a:t>scripteáil</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chuí a dhéanamh ar théacs na </a:t>
            </a:r>
            <a:r>
              <a:rPr lang="ga-IE" sz="1800" dirty="0" err="1">
                <a:effectLst/>
                <a:latin typeface="Times New Roman" panose="02020603050405020304" pitchFamily="18" charset="0"/>
                <a:ea typeface="Calibri" panose="020F0502020204030204" pitchFamily="34" charset="0"/>
                <a:cs typeface="Times New Roman" panose="02020603050405020304" pitchFamily="18" charset="0"/>
              </a:rPr>
              <a:t>bhfógrán</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sa dá theanga oifigiúla seachas a bheith ag aistriú ó théacs teanga amháin go dtí an teanga eile. Cinnteoidh an dea-chleachtas seo go mbeidh an teachtaireacht cóirithe don lucht éisteachta cuí.</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Ba cheart go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gcinnteofaí</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ardchaighdeán teanga sa Ghaeilge agus sa Bhéarla.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Ní ceart athghuthú Gaeilge a dhéanamh ar </a:t>
            </a:r>
            <a:r>
              <a:rPr lang="ga-IE" sz="1800" dirty="0" err="1">
                <a:effectLst/>
                <a:latin typeface="Times New Roman" panose="02020603050405020304" pitchFamily="18" charset="0"/>
                <a:ea typeface="Calibri" panose="020F0502020204030204" pitchFamily="34" charset="0"/>
                <a:cs typeface="Times New Roman" panose="02020603050405020304" pitchFamily="18" charset="0"/>
              </a:rPr>
              <a:t>fhógrán</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Béarla agus ní ceart athghuthú Béarla a dhéanamh ar </a:t>
            </a:r>
            <a:r>
              <a:rPr lang="ga-IE" sz="1800" dirty="0" err="1">
                <a:effectLst/>
                <a:latin typeface="Times New Roman" panose="02020603050405020304" pitchFamily="18" charset="0"/>
                <a:ea typeface="Calibri" panose="020F0502020204030204" pitchFamily="34" charset="0"/>
                <a:cs typeface="Times New Roman" panose="02020603050405020304" pitchFamily="18" charset="0"/>
              </a:rPr>
              <a:t>fhógrán</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Gaeilge. Ní mholtar dubáil nó fotheidil.</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Is ceart </a:t>
            </a:r>
            <a:r>
              <a:rPr lang="ga-IE" sz="1800" dirty="0" err="1">
                <a:effectLst/>
                <a:latin typeface="Times New Roman" panose="02020603050405020304" pitchFamily="18" charset="0"/>
                <a:ea typeface="Calibri" panose="020F0502020204030204" pitchFamily="34" charset="0"/>
                <a:cs typeface="Times New Roman" panose="02020603050405020304" pitchFamily="18" charset="0"/>
              </a:rPr>
              <a:t>fógráin</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i nGaeilge amháin a dhéanamh ar na meáin Ghaeilge.</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Is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ionann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meán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Gaeilge</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aon mheáin ina bhfuil 50 faoin gcéad nó níos mó d’ábhar na meán sin trí mheán na Gaeilge.</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Cuirfear liosta de na meáin Ghaeilge ar fáil.</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Is ar chomhlachtaí poiblí atá an fhreagracht a chinntiú go gcaitear 5% dá mbuiséad ginearálta fógraíochta ar fhógraíocht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n</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Gaeilge, ar na meáin Ghaeilge. Féadfar iomlán an chaiteachais go léir, seachas caiteachas gach catagóire meán ainmnithe, a úsáid chun críocha an iniúchta. Ní dhéanfar costas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léiriúcháin</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 mheas chun críche iniúchta.</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3979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Iarrfar ar chomhlachtaí poiblí tuairisceán comhlíonta leictreonach a chomh</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lánú</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maidir leis an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dualgas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faoi</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alt 10A.</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tráth nach déanaí ná an 10 Márta 2024 maidir le fógraíocht 2023. Scaipfear faisnéis in am trátha maidir leis an gcomhéadan tuairiscithe agus formáid 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tuairiscithe.</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Cé go mbeidh an t-iniúchadh bunaithe ar shonraí ó 2023, áfach, má chuireann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ball</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den phobal gearán faoi bhráid an Choimisinéara Teanga maidir le cur i bhfeidhm na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ndualgas</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reachtúla seo, féadfaidh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an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Oifig</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fiosrúchán comhlíonta a dhéanamh leis an gcomhlacht poiblí sin maidir le haon ghearán a dhéanfar ó 10 Deireadh Fómhair 2022.</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2698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Faireachán</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Bainfidh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alt 10A.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le gach comhlacht poiblí atá forordaithe faoin Acht.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Ar cheann de na cúraimí atá leagtha ar an gCoimisinéir Teanga in Acht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anna</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na dTeangacha Oifigiúla, tá faireachán a dhéanamh ar chur i bhfeidhm Achtanna na dTeangacha Oifigiúla. Is mian le hOifig an Choimisinéara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Teanga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(OCT)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oiread</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comhairle</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is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féidir</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a chur ar chomhlachtaí poiblí ag an tráth seo chun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tacú</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leo a gcuid dualgas reachtúil fógraíochta faoi Alt 10</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chomhlíonadh</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Mar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luadh</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thuas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t</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iocfaidh an dualgas reachtúil i bhfeidhm ar an 10 Deireadh Fómhair, 2022</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Beidh</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chéad bhliain féilire iomlán (Eanáir – Nollaig 2023), ina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gcuirfear</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alt 10A.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bhfeidhm</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ina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bunús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don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chéad</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timthriall</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iniúchta in 2024. Cuirfear tús leis an obair iniúchta ó dheireadh mhí an Mhárta 2024 tar éis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de</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chomhlachtaí poiblí tuairisceán comhlíonta leictreonach a </a:t>
            </a:r>
            <a:r>
              <a:rPr lang="ga-IE"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mhlánú</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bunaithe ar an bhfógraíocht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rinne</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an</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comhlacht poiblí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2023.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Tabharfaidh</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an t-amlíne s</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eo</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deis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réasúnta</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do comhlachtaí</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poiblí</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caiteachas meán a phleanáil go córasach.</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ga-IE" sz="1800" b="1" dirty="0">
                <a:effectLst/>
                <a:latin typeface="Times New Roman" panose="02020603050405020304" pitchFamily="18" charset="0"/>
                <a:ea typeface="Calibri" panose="020F0502020204030204" pitchFamily="34" charset="0"/>
              </a:rPr>
            </a:b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Tomhas</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Ciallaíonn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20 faoin gcéad ar a laghad d’aon fhógraíocht arna déanamh</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(10A. 1 (a))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20% d’fhógraíocht “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Fógraíocht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Íoctha”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Fógraíocht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faoi</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Úinéireacht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a:effectLst/>
                <a:latin typeface="Times New Roman" panose="02020603050405020304" pitchFamily="18" charset="0"/>
                <a:ea typeface="Calibri" panose="020F0502020204030204" pitchFamily="34" charset="0"/>
                <a:cs typeface="Times New Roman" panose="02020603050405020304" pitchFamily="18" charset="0"/>
              </a:rPr>
              <a:t>mar atá sainmhínithe thuas.</a:t>
            </a:r>
            <a:endParaRPr lang="ga-IE" sz="180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5868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Faireachán</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Bainfidh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alt 10A.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le gach comhlacht poiblí atá forordaithe faoin Acht.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Ar cheann de na cúraimí atá leagtha ar an gCoimisinéir Teanga in Acht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anna</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na dTeangacha Oifigiúla, tá faireachán a dhéanamh ar chur i bhfeidhm Achtanna na dTeangacha Oifigiúla. Is mian le hOifig an Choimisinéara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Teanga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(OCT)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oiread</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comhairle</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is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féidir</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a chur ar chomhlachtaí poiblí ag an tráth seo chun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tacú</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leo a gcuid dualgas reachtúil fógraíochta faoi Alt 10</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chomhlíonadh</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Mar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luadh</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thuas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t</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iocfaidh an dualgas reachtúil i bhfeidhm ar an 10 Deireadh Fómhair, 2022</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Beidh</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chéad bhliain féilire iomlán (Eanáir – Nollaig 2023), ina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gcuirfear</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alt 10A.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bhfeidhm</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ina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bunús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don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chéad</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timthriall</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iniúchta in 2024. Cuirfear tús leis an obair iniúchta ó dheireadh mhí an Mhárta 2024 tar éis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de</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chomhlachtaí poiblí tuairisceán comhlíonta leictreonach a </a:t>
            </a:r>
            <a:r>
              <a:rPr lang="ga-IE"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mhlánú</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bunaithe ar an bhfógraíocht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rinne</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an</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comhlacht poiblí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2023.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Tabharfaidh</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an t-amlíne s</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eo</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deis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réasúnta</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do comhlachtaí</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poiblí</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caiteachas meán a phleanáil go córasach.</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ga-IE" sz="1800" b="1" dirty="0">
                <a:effectLst/>
                <a:latin typeface="Times New Roman" panose="02020603050405020304" pitchFamily="18" charset="0"/>
                <a:ea typeface="Calibri" panose="020F0502020204030204" pitchFamily="34" charset="0"/>
              </a:rPr>
            </a:b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Tomhas</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Ciallaíonn </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20 faoin gcéad ar a laghad d’aon fhógraíocht arna déanamh</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(10A. 1 (a))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20% d’fhógraíocht “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Fógraíocht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Íoctha”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Fógraíocht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faoi</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Úinéireacht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a:effectLst/>
                <a:latin typeface="Times New Roman" panose="02020603050405020304" pitchFamily="18" charset="0"/>
                <a:ea typeface="Calibri" panose="020F0502020204030204" pitchFamily="34" charset="0"/>
                <a:cs typeface="Times New Roman" panose="02020603050405020304" pitchFamily="18" charset="0"/>
              </a:rPr>
              <a:t>mar atá sainmhínithe thuas.</a:t>
            </a:r>
            <a:endParaRPr lang="ga-IE" sz="180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6266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Feidhm</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Is é an fheidhm a bheidh ag an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nóta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eolais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seo comhairle a chur ar chomhlachtaí poiblí chun a gcuid dualgas reachtúil fógraíochta faoi Alt 10</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d’Achtanna na dTeangacha Oifigiúla (mar a thugtar thuas) a chomhlíonadh go héifeachtach.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Sainmhínithe</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Chun críocha na cáipéise seo, is ionann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“Fógraíocht Íoctha” fógraíocht ar bith a n-íoctar as. Ceannaítear i gcónaí ón tríú páirtí é amhail cainéal teilifíse, stáisiún raidió, nuachtán agus araile.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Fógraíocht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faoi</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Úinéireacht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fógraíocht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chuireann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comhlachtaí</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poiblí</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ar</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láithreáin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ghréasáin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ar</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gcainéil</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meán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sóisialta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srl</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féin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4654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Feidhm</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Is é an fheidhm a bheidh ag an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nóta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eolais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seo comhairle a chur ar chomhlachtaí poiblí chun a gcuid dualgas reachtúil fógraíochta faoi Alt 10</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d’Achtanna na dTeangacha Oifigiúla (mar a thugtar thuas) a chomhlíonadh go héifeachtach.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Sainmhínithe</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Chun críocha na cáipéise seo, is ionann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“Fógraíocht Íoctha” fógraíocht ar bith a n-íoctar as. Ceannaítear i gcónaí ón tríú páirtí é amhail cainéal teilifíse, stáisiún raidió, nuachtán agus araile.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Fógraíocht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faoi</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Úinéireacht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fógraíocht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chuireann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comhlachtaí</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poiblí</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ar</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láithreáin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ghréasáin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ar</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gcainéil</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meán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sóisialta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srl</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féin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9923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Monitoring</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Section 10A. shall apply to every public body prescribed under the Act. Monitoring the implementation of the Official Languages Acts is among the functions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as stipulated in that legislation. The Office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(OCT) wishes to share as much advice as possible with public bodies to support them in complying with their statutory language duties regarding advertising under section 10A. As stated above, this statutory obligation shall come into effect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from October 10th, 2022</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first full calendar year (January – December 2023), in which section 10A. will be implemented will form the basis for the first auditing cycle in 2024. The audit work shall commence from the end of March 2024 after public bodies have been required to file an electronic compliance return based on the advertising placed by the public body during 2023. This timeline will provide public bodies with a reasonable opportunity to plan media expenditure systematically. </a:t>
            </a:r>
          </a:p>
          <a:p>
            <a:pPr>
              <a:lnSpc>
                <a:spcPct val="107000"/>
              </a:lnSpc>
              <a:spcAft>
                <a:spcPts val="800"/>
              </a:spcAft>
            </a:pPr>
            <a:br>
              <a:rPr lang="en-IE" sz="1800" dirty="0">
                <a:effectLst/>
                <a:latin typeface="Times New Roman" panose="02020603050405020304" pitchFamily="18" charset="0"/>
                <a:ea typeface="Times New Roman" panose="02020603050405020304" pitchFamily="18" charset="0"/>
              </a:rPr>
            </a:b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Measurement</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E" sz="1800" i="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 placed</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(10A. 1 (a)), means 20% of “Owned” and “Paid” advertising as defined above.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public bodies that place their advertising through third party media buying agencies the standard industry measurement systems, e.g. campaign ratings for TV, will apply.</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1232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1605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a:t>We’re aware that public bodies have been waiting for the publication of a list of qualifying media outlets – we don’t yet have one. Suffice to say, we can right now tell you TG4, </a:t>
            </a:r>
            <a:r>
              <a:rPr lang="en-IE" dirty="0" err="1"/>
              <a:t>Raidió</a:t>
            </a:r>
            <a:r>
              <a:rPr lang="en-IE" dirty="0"/>
              <a:t> </a:t>
            </a:r>
            <a:r>
              <a:rPr lang="en-IE" dirty="0" err="1"/>
              <a:t>na</a:t>
            </a:r>
            <a:r>
              <a:rPr lang="en-IE" dirty="0"/>
              <a:t> </a:t>
            </a:r>
            <a:r>
              <a:rPr lang="en-IE" dirty="0" err="1"/>
              <a:t>Gaeltachta</a:t>
            </a:r>
            <a:r>
              <a:rPr lang="en-IE" dirty="0"/>
              <a:t>, </a:t>
            </a:r>
            <a:r>
              <a:rPr lang="en-IE" dirty="0" err="1"/>
              <a:t>Raidió</a:t>
            </a:r>
            <a:r>
              <a:rPr lang="en-IE" dirty="0"/>
              <a:t> </a:t>
            </a:r>
            <a:r>
              <a:rPr lang="en-IE" dirty="0" err="1"/>
              <a:t>na</a:t>
            </a:r>
            <a:r>
              <a:rPr lang="en-IE" dirty="0"/>
              <a:t> Life, Tuairisc.ie, Nós.ie, </a:t>
            </a:r>
            <a:r>
              <a:rPr lang="en-IE" dirty="0" err="1"/>
              <a:t>Feasta</a:t>
            </a:r>
            <a:r>
              <a:rPr lang="en-IE" dirty="0"/>
              <a:t>, </a:t>
            </a:r>
            <a:r>
              <a:rPr lang="en-IE" dirty="0" err="1"/>
              <a:t>Comhar</a:t>
            </a:r>
            <a:r>
              <a:rPr lang="en-IE" dirty="0"/>
              <a:t> &amp; an </a:t>
            </a:r>
            <a:r>
              <a:rPr lang="en-IE" dirty="0" err="1"/>
              <a:t>Timire</a:t>
            </a:r>
            <a:r>
              <a:rPr lang="en-IE" dirty="0"/>
              <a:t>. This is a fluid situation – ostensibly, there’s a built-in ambition to increase media channels. As regards supplements, its something we’re looking at and cannot give a definitive answer on presently.</a:t>
            </a: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2340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Féachtar le comhairle ghinearálta a chur ar chomhlachtaí poiblí maidir lena ndualgais nua trí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chomhairle</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agus dea-chleachtais a leagan amach.</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ga-IE" sz="1800" dirty="0">
                <a:effectLst/>
                <a:latin typeface="Times New Roman" panose="02020603050405020304" pitchFamily="18" charset="0"/>
                <a:ea typeface="Calibri" panose="020F0502020204030204" pitchFamily="34" charset="0"/>
              </a:rPr>
              <a:t>Is meán cumarsáide ríthábhachtach é earnáil na fógraíochta agus dá réir meastar go mbainfidh tábhacht mhór leis an bhforáil nua</a:t>
            </a:r>
            <a:r>
              <a:rPr lang="en-IE" sz="1800" dirty="0">
                <a:effectLst/>
                <a:latin typeface="Times New Roman" panose="02020603050405020304" pitchFamily="18" charset="0"/>
                <a:ea typeface="Calibri" panose="020F0502020204030204" pitchFamily="34" charset="0"/>
              </a:rPr>
              <a:t>. </a:t>
            </a: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fld id="{00E18761-B2AA-4BD8-9A8E-7ACE13BE0A27}" type="slidenum">
              <a:rPr lang="en-IE" smtClean="0"/>
              <a:t>3</a:t>
            </a:fld>
            <a:endParaRPr lang="en-IE"/>
          </a:p>
        </p:txBody>
      </p:sp>
    </p:spTree>
    <p:extLst>
      <p:ext uri="{BB962C8B-B14F-4D97-AF65-F5344CB8AC3E}">
        <p14:creationId xmlns:p14="http://schemas.microsoft.com/office/powerpoint/2010/main" val="26520996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8513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55278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89470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34149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5971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55715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72640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81965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3201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E" sz="1800" dirty="0">
              <a:effectLst/>
              <a:latin typeface="Calibri" panose="020F0502020204030204" pitchFamily="34" charset="0"/>
              <a:ea typeface="Calibri" panose="020F0502020204030204" pitchFamily="34" charset="0"/>
            </a:endParaRP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259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ga-IE" sz="1200" dirty="0">
                <a:effectLst/>
                <a:latin typeface="Times New Roman" panose="02020603050405020304" pitchFamily="18" charset="0"/>
                <a:ea typeface="Calibri" panose="020F0502020204030204" pitchFamily="34" charset="0"/>
                <a:cs typeface="Times New Roman" panose="02020603050405020304" pitchFamily="18" charset="0"/>
              </a:rPr>
              <a:t>Féachtar le comhairle ghinearálta a chur ar chomhlachtaí poiblí maidir lena ndualgais nua trí </a:t>
            </a:r>
            <a:r>
              <a:rPr lang="en-IE" sz="1200" dirty="0" err="1">
                <a:effectLst/>
                <a:latin typeface="Times New Roman" panose="02020603050405020304" pitchFamily="18" charset="0"/>
                <a:ea typeface="Calibri" panose="020F0502020204030204" pitchFamily="34" charset="0"/>
                <a:cs typeface="Times New Roman" panose="02020603050405020304" pitchFamily="18" charset="0"/>
              </a:rPr>
              <a:t>chomhairle</a:t>
            </a:r>
            <a:r>
              <a:rPr lang="ga-IE" sz="1200" dirty="0">
                <a:effectLst/>
                <a:latin typeface="Times New Roman" panose="02020603050405020304" pitchFamily="18" charset="0"/>
                <a:ea typeface="Calibri" panose="020F0502020204030204" pitchFamily="34" charset="0"/>
                <a:cs typeface="Times New Roman" panose="02020603050405020304" pitchFamily="18" charset="0"/>
              </a:rPr>
              <a:t> agus dea-chleachtais a leagan amach.</a:t>
            </a:r>
            <a:endParaRPr lang="ga-IE"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0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ga-IE" sz="1200" dirty="0">
                <a:effectLst/>
                <a:latin typeface="Times New Roman" panose="02020603050405020304" pitchFamily="18" charset="0"/>
                <a:ea typeface="Calibri" panose="020F0502020204030204" pitchFamily="34" charset="0"/>
              </a:rPr>
              <a:t>Is meán cumarsáide ríthábhachtach é earnáil na fógraíochta agus dá réir meastar go mbainfidh tábhacht mhór leis an bhforáil nua</a:t>
            </a:r>
            <a:r>
              <a:rPr lang="en-IE" sz="1200" dirty="0">
                <a:effectLst/>
                <a:latin typeface="Times New Roman" panose="02020603050405020304" pitchFamily="18" charset="0"/>
                <a:ea typeface="Calibri" panose="020F0502020204030204" pitchFamily="34" charset="0"/>
              </a:rPr>
              <a:t>. </a:t>
            </a:r>
            <a:endParaRPr lang="en-IE" sz="10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2108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21633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41656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80941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3865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37145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13111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67695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12368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13695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016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22450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71128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93403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29933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93741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904814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7774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5542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0992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Feidhm</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Is é an fheidhm a bheidh ag an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nóta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eolais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seo comhairle a chur ar chomhlachtaí poiblí chun a gcuid dualgas reachtúil fógraíochta faoi Alt 10</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a:t>
            </a: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 d’Achtanna na dTeangacha Oifigiúla (mar a thugtar thuas) a chomhlíonadh go héifeachtach.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Sainmhínithe</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Chun críocha na cáipéise seo, is ionann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“Fógraíocht Íoctha” fógraíocht ar bith a n-íoctar as. Ceannaítear i gcónaí ón tríú páirtí é amhail cainéal teilifíse, stáisiún raidió, nuachtán agus araile. </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Fógraíocht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faoi</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Úinéireacht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fógraíocht</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chuireann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comhlachtaí</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poiblí</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ar</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láithreáin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ghréasáin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agus</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ar</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gcainéil</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meán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sóisialta</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srl</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E" sz="1800" dirty="0" err="1">
                <a:effectLst/>
                <a:latin typeface="Times New Roman" panose="02020603050405020304" pitchFamily="18" charset="0"/>
                <a:ea typeface="Calibri" panose="020F0502020204030204" pitchFamily="34" charset="0"/>
                <a:cs typeface="Times New Roman" panose="02020603050405020304" pitchFamily="18" charset="0"/>
              </a:rPr>
              <a:t>féin</a:t>
            </a:r>
            <a:r>
              <a:rPr lang="en-IE"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883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ga-IE" sz="1800" b="1" dirty="0">
                <a:effectLst/>
                <a:latin typeface="Times New Roman" panose="02020603050405020304" pitchFamily="18" charset="0"/>
                <a:ea typeface="Calibri" panose="020F0502020204030204" pitchFamily="34" charset="0"/>
                <a:cs typeface="Times New Roman" panose="02020603050405020304" pitchFamily="18" charset="0"/>
              </a:rPr>
              <a:t>Comhairle</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ga-IE" sz="1800" dirty="0">
                <a:effectLst/>
                <a:latin typeface="Times New Roman" panose="02020603050405020304" pitchFamily="18" charset="0"/>
                <a:ea typeface="Calibri" panose="020F0502020204030204" pitchFamily="34" charset="0"/>
                <a:cs typeface="Times New Roman" panose="02020603050405020304" pitchFamily="18" charset="0"/>
              </a:rPr>
              <a:t>Is é éirim láithreach na forála go mbeidh 20% ar a laghad d’fhógraíocht ar bith a cheannaíonn comhlachtaí poiblí in aon bhliain faoi leith i nGaeilge. I gcomhréir leis an bhforáil thuas, ní mór 5% ar a laghad de bhuiséad bliantúil gach comhlachta poiblí a chaitheamh ar fhógraíocht Ghaeilge ar na meáin Ghaeilge.</a:t>
            </a:r>
            <a:endParaRPr lang="ga-I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6949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36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406F2026-7A54-47F0-9FD4-70BC1DB65DC1}"/>
              </a:ext>
            </a:extLst>
          </p:cNvPr>
          <p:cNvGrpSpPr>
            <a:grpSpLocks/>
          </p:cNvGrpSpPr>
          <p:nvPr/>
        </p:nvGrpSpPr>
        <p:grpSpPr bwMode="auto">
          <a:xfrm>
            <a:off x="-10583" y="-7938"/>
            <a:ext cx="12225868" cy="6873876"/>
            <a:chOff x="-8466" y="-8468"/>
            <a:chExt cx="9169804" cy="6874935"/>
          </a:xfrm>
        </p:grpSpPr>
        <p:cxnSp>
          <p:nvCxnSpPr>
            <p:cNvPr id="5" name="Straight Connector 4">
              <a:extLst>
                <a:ext uri="{FF2B5EF4-FFF2-40B4-BE49-F238E27FC236}">
                  <a16:creationId xmlns:a16="http://schemas.microsoft.com/office/drawing/2014/main" id="{50635B24-53A3-456C-8F9E-F582B76BF77F}"/>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F22DDA35-5FA6-4476-9C83-139428B3125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66E776A5-5DB5-4589-A0CA-6B0B10DC4A07}"/>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18B1F79A-D553-4339-9902-515DDBB0B486}"/>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CC500FB0-DACE-4485-8C7C-6D7364AE7166}"/>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63D8118D-0253-45DE-9CBF-DD82E1800C17}"/>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173BABD4-7852-433E-99FB-E8E3E9EAD22D}"/>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2CD24BA4-3603-47D3-A78D-C9806E4F9DE7}"/>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A676F0AC-369B-42FB-A0A8-6D872B42A093}"/>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DEBF4117-1485-49BF-A86D-5C634A9E210C}"/>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2404534"/>
            <a:ext cx="776895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461" y="4050835"/>
            <a:ext cx="776895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30ACE45F-3054-4773-8363-59A494AC4B2D}"/>
              </a:ext>
            </a:extLst>
          </p:cNvPr>
          <p:cNvSpPr>
            <a:spLocks noGrp="1"/>
          </p:cNvSpPr>
          <p:nvPr>
            <p:ph type="dt" sz="half" idx="10"/>
          </p:nvPr>
        </p:nvSpPr>
        <p:spPr/>
        <p:txBody>
          <a:bodyPr/>
          <a:lstStyle>
            <a:lvl1pPr>
              <a:defRPr/>
            </a:lvl1pPr>
          </a:lstStyle>
          <a:p>
            <a:pPr>
              <a:defRPr/>
            </a:pPr>
            <a:fld id="{EA622C94-7669-4CCC-BD0F-38BF2AD60B34}" type="datetime1">
              <a:rPr lang="en-US" altLang="en-US" smtClean="0"/>
              <a:t>9/19/2022</a:t>
            </a:fld>
            <a:endParaRPr lang="en-GB" altLang="en-US"/>
          </a:p>
        </p:txBody>
      </p:sp>
      <p:sp>
        <p:nvSpPr>
          <p:cNvPr id="16" name="Footer Placeholder 4">
            <a:extLst>
              <a:ext uri="{FF2B5EF4-FFF2-40B4-BE49-F238E27FC236}">
                <a16:creationId xmlns:a16="http://schemas.microsoft.com/office/drawing/2014/main" id="{41C86985-E8DC-47E6-BFBF-E0A0D74633AE}"/>
              </a:ext>
            </a:extLst>
          </p:cNvPr>
          <p:cNvSpPr>
            <a:spLocks noGrp="1"/>
          </p:cNvSpPr>
          <p:nvPr>
            <p:ph type="ftr" sz="quarter" idx="11"/>
          </p:nvPr>
        </p:nvSpPr>
        <p:spPr/>
        <p:txBody>
          <a:bodyPr/>
          <a:lstStyle>
            <a:lvl1pPr>
              <a:defRPr/>
            </a:lvl1pPr>
          </a:lstStyle>
          <a:p>
            <a:pPr>
              <a:defRPr/>
            </a:pPr>
            <a:endParaRPr lang="en-GB" altLang="en-US"/>
          </a:p>
        </p:txBody>
      </p:sp>
      <p:sp>
        <p:nvSpPr>
          <p:cNvPr id="17" name="Slide Number Placeholder 5">
            <a:extLst>
              <a:ext uri="{FF2B5EF4-FFF2-40B4-BE49-F238E27FC236}">
                <a16:creationId xmlns:a16="http://schemas.microsoft.com/office/drawing/2014/main" id="{3B195EDA-1F11-4C6D-9867-F238C5EA3F19}"/>
              </a:ext>
            </a:extLst>
          </p:cNvPr>
          <p:cNvSpPr>
            <a:spLocks noGrp="1"/>
          </p:cNvSpPr>
          <p:nvPr>
            <p:ph type="sldNum" sz="quarter" idx="12"/>
          </p:nvPr>
        </p:nvSpPr>
        <p:spPr/>
        <p:txBody>
          <a:bodyPr/>
          <a:lstStyle>
            <a:lvl1pPr>
              <a:defRPr/>
            </a:lvl1pPr>
          </a:lstStyle>
          <a:p>
            <a:pPr>
              <a:defRPr/>
            </a:pPr>
            <a:fld id="{6D3ED1DD-461F-488E-B2B1-11E9D5563C45}" type="slidenum">
              <a:rPr lang="en-GB" altLang="en-US"/>
              <a:pPr>
                <a:defRPr/>
              </a:pPr>
              <a:t>‹#›</a:t>
            </a:fld>
            <a:endParaRPr lang="en-GB" altLang="en-US"/>
          </a:p>
        </p:txBody>
      </p:sp>
    </p:spTree>
    <p:extLst>
      <p:ext uri="{BB962C8B-B14F-4D97-AF65-F5344CB8AC3E}">
        <p14:creationId xmlns:p14="http://schemas.microsoft.com/office/powerpoint/2010/main" val="1195673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800" y="4470400"/>
            <a:ext cx="8463619"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285B87-DD5B-484F-8BFF-A40C3EA52A1E}"/>
              </a:ext>
            </a:extLst>
          </p:cNvPr>
          <p:cNvSpPr>
            <a:spLocks noGrp="1"/>
          </p:cNvSpPr>
          <p:nvPr>
            <p:ph type="dt" sz="half" idx="10"/>
          </p:nvPr>
        </p:nvSpPr>
        <p:spPr/>
        <p:txBody>
          <a:bodyPr/>
          <a:lstStyle>
            <a:lvl1pPr>
              <a:defRPr/>
            </a:lvl1pPr>
          </a:lstStyle>
          <a:p>
            <a:pPr>
              <a:defRPr/>
            </a:pPr>
            <a:fld id="{98FFD385-C3E2-4A12-88D0-71B0D8EF69B9}"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752EC764-3D0F-4969-8820-76FDAABCB3BF}"/>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8BAD6554-FF8E-475E-B1B4-25EA9198C174}"/>
              </a:ext>
            </a:extLst>
          </p:cNvPr>
          <p:cNvSpPr>
            <a:spLocks noGrp="1"/>
          </p:cNvSpPr>
          <p:nvPr>
            <p:ph type="sldNum" sz="quarter" idx="12"/>
          </p:nvPr>
        </p:nvSpPr>
        <p:spPr/>
        <p:txBody>
          <a:bodyPr/>
          <a:lstStyle>
            <a:lvl1pPr>
              <a:defRPr/>
            </a:lvl1pPr>
          </a:lstStyle>
          <a:p>
            <a:pPr>
              <a:defRPr/>
            </a:pPr>
            <a:fld id="{5E040247-C111-4083-8ACE-8AFB2F6C968D}" type="slidenum">
              <a:rPr lang="en-GB" altLang="en-US"/>
              <a:pPr>
                <a:defRPr/>
              </a:pPr>
              <a:t>‹#›</a:t>
            </a:fld>
            <a:endParaRPr lang="en-GB" altLang="en-US"/>
          </a:p>
        </p:txBody>
      </p:sp>
    </p:spTree>
    <p:extLst>
      <p:ext uri="{BB962C8B-B14F-4D97-AF65-F5344CB8AC3E}">
        <p14:creationId xmlns:p14="http://schemas.microsoft.com/office/powerpoint/2010/main" val="250697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48A1ED5A-C906-4E89-9749-B50404F7C687}"/>
              </a:ext>
            </a:extLst>
          </p:cNvPr>
          <p:cNvSpPr txBox="1">
            <a:spLocks noChangeArrowheads="1"/>
          </p:cNvSpPr>
          <p:nvPr/>
        </p:nvSpPr>
        <p:spPr bwMode="auto">
          <a:xfrm>
            <a:off x="643467"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2D2D174B-30B2-4F57-B973-1E47CEB84A0F}"/>
              </a:ext>
            </a:extLst>
          </p:cNvPr>
          <p:cNvSpPr txBox="1">
            <a:spLocks noChangeArrowheads="1"/>
          </p:cNvSpPr>
          <p:nvPr/>
        </p:nvSpPr>
        <p:spPr bwMode="auto">
          <a:xfrm>
            <a:off x="8997951"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468099" y="3632200"/>
            <a:ext cx="722640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470400"/>
            <a:ext cx="846362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2BDAB4FB-2528-45B1-B36C-3200AB17A5F1}"/>
              </a:ext>
            </a:extLst>
          </p:cNvPr>
          <p:cNvSpPr>
            <a:spLocks noGrp="1"/>
          </p:cNvSpPr>
          <p:nvPr>
            <p:ph type="dt" sz="half" idx="14"/>
          </p:nvPr>
        </p:nvSpPr>
        <p:spPr/>
        <p:txBody>
          <a:bodyPr/>
          <a:lstStyle>
            <a:lvl1pPr>
              <a:defRPr/>
            </a:lvl1pPr>
          </a:lstStyle>
          <a:p>
            <a:pPr>
              <a:defRPr/>
            </a:pPr>
            <a:fld id="{B0529352-DDA0-43C3-8DFF-2FCFAF340817}" type="datetime1">
              <a:rPr lang="en-US" altLang="en-US" smtClean="0"/>
              <a:t>9/19/2022</a:t>
            </a:fld>
            <a:endParaRPr lang="en-GB" altLang="en-US"/>
          </a:p>
        </p:txBody>
      </p:sp>
      <p:sp>
        <p:nvSpPr>
          <p:cNvPr id="8" name="Footer Placeholder 4">
            <a:extLst>
              <a:ext uri="{FF2B5EF4-FFF2-40B4-BE49-F238E27FC236}">
                <a16:creationId xmlns:a16="http://schemas.microsoft.com/office/drawing/2014/main" id="{9C76B260-0BF0-4ECF-B6B6-85BFC3478BBF}"/>
              </a:ext>
            </a:extLst>
          </p:cNvPr>
          <p:cNvSpPr>
            <a:spLocks noGrp="1"/>
          </p:cNvSpPr>
          <p:nvPr>
            <p:ph type="ftr" sz="quarter" idx="15"/>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0D6A5352-C09C-4F6F-8AFE-B09572E91840}"/>
              </a:ext>
            </a:extLst>
          </p:cNvPr>
          <p:cNvSpPr>
            <a:spLocks noGrp="1"/>
          </p:cNvSpPr>
          <p:nvPr>
            <p:ph type="sldNum" sz="quarter" idx="16"/>
          </p:nvPr>
        </p:nvSpPr>
        <p:spPr/>
        <p:txBody>
          <a:bodyPr/>
          <a:lstStyle>
            <a:lvl1pPr>
              <a:defRPr/>
            </a:lvl1pPr>
          </a:lstStyle>
          <a:p>
            <a:pPr>
              <a:defRPr/>
            </a:pPr>
            <a:fld id="{1DE67DF0-3F2D-4ABD-9158-A42470F06D49}" type="slidenum">
              <a:rPr lang="en-GB" altLang="en-US"/>
              <a:pPr>
                <a:defRPr/>
              </a:pPr>
              <a:t>‹#›</a:t>
            </a:fld>
            <a:endParaRPr lang="en-GB" altLang="en-US"/>
          </a:p>
        </p:txBody>
      </p:sp>
    </p:spTree>
    <p:extLst>
      <p:ext uri="{BB962C8B-B14F-4D97-AF65-F5344CB8AC3E}">
        <p14:creationId xmlns:p14="http://schemas.microsoft.com/office/powerpoint/2010/main" val="3768089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12798" y="1931988"/>
            <a:ext cx="8463620"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16DFF8-F512-43E4-AACC-615F1210FA92}"/>
              </a:ext>
            </a:extLst>
          </p:cNvPr>
          <p:cNvSpPr>
            <a:spLocks noGrp="1"/>
          </p:cNvSpPr>
          <p:nvPr>
            <p:ph type="dt" sz="half" idx="10"/>
          </p:nvPr>
        </p:nvSpPr>
        <p:spPr/>
        <p:txBody>
          <a:bodyPr/>
          <a:lstStyle>
            <a:lvl1pPr>
              <a:defRPr/>
            </a:lvl1pPr>
          </a:lstStyle>
          <a:p>
            <a:pPr>
              <a:defRPr/>
            </a:pPr>
            <a:fld id="{CA6C049E-EFF1-410A-86D1-2AAC3EFB0F77}"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BF6A742A-A19F-4D6A-8621-4B8B9AF30F69}"/>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BBDA6BCB-7A43-457F-8651-653BE8E82175}"/>
              </a:ext>
            </a:extLst>
          </p:cNvPr>
          <p:cNvSpPr>
            <a:spLocks noGrp="1"/>
          </p:cNvSpPr>
          <p:nvPr>
            <p:ph type="sldNum" sz="quarter" idx="12"/>
          </p:nvPr>
        </p:nvSpPr>
        <p:spPr/>
        <p:txBody>
          <a:bodyPr/>
          <a:lstStyle>
            <a:lvl1pPr>
              <a:defRPr/>
            </a:lvl1pPr>
          </a:lstStyle>
          <a:p>
            <a:pPr>
              <a:defRPr/>
            </a:pPr>
            <a:fld id="{47EEE528-1B0D-4050-9C80-3A3DC628A5B6}" type="slidenum">
              <a:rPr lang="en-GB" altLang="en-US"/>
              <a:pPr>
                <a:defRPr/>
              </a:pPr>
              <a:t>‹#›</a:t>
            </a:fld>
            <a:endParaRPr lang="en-GB" altLang="en-US"/>
          </a:p>
        </p:txBody>
      </p:sp>
    </p:spTree>
    <p:extLst>
      <p:ext uri="{BB962C8B-B14F-4D97-AF65-F5344CB8AC3E}">
        <p14:creationId xmlns:p14="http://schemas.microsoft.com/office/powerpoint/2010/main" val="3006887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812B4A7D-53C3-4F66-B66B-17442A2F17DD}"/>
              </a:ext>
            </a:extLst>
          </p:cNvPr>
          <p:cNvSpPr txBox="1">
            <a:spLocks noChangeArrowheads="1"/>
          </p:cNvSpPr>
          <p:nvPr/>
        </p:nvSpPr>
        <p:spPr bwMode="auto">
          <a:xfrm>
            <a:off x="643467"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20E68E0B-7AA2-4708-A11F-B6A809AD5F08}"/>
              </a:ext>
            </a:extLst>
          </p:cNvPr>
          <p:cNvSpPr txBox="1">
            <a:spLocks noChangeArrowheads="1"/>
          </p:cNvSpPr>
          <p:nvPr/>
        </p:nvSpPr>
        <p:spPr bwMode="auto">
          <a:xfrm>
            <a:off x="8997951"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01082492-1731-4AFB-A336-510B3F7190F5}"/>
              </a:ext>
            </a:extLst>
          </p:cNvPr>
          <p:cNvSpPr>
            <a:spLocks noGrp="1"/>
          </p:cNvSpPr>
          <p:nvPr>
            <p:ph type="dt" sz="half" idx="14"/>
          </p:nvPr>
        </p:nvSpPr>
        <p:spPr/>
        <p:txBody>
          <a:bodyPr/>
          <a:lstStyle>
            <a:lvl1pPr>
              <a:defRPr/>
            </a:lvl1pPr>
          </a:lstStyle>
          <a:p>
            <a:pPr>
              <a:defRPr/>
            </a:pPr>
            <a:fld id="{8C5DD6E6-0C90-42D5-B2E3-ED8235584C2F}" type="datetime1">
              <a:rPr lang="en-US" altLang="en-US" smtClean="0"/>
              <a:t>9/19/2022</a:t>
            </a:fld>
            <a:endParaRPr lang="en-GB" altLang="en-US"/>
          </a:p>
        </p:txBody>
      </p:sp>
      <p:sp>
        <p:nvSpPr>
          <p:cNvPr id="8" name="Footer Placeholder 4">
            <a:extLst>
              <a:ext uri="{FF2B5EF4-FFF2-40B4-BE49-F238E27FC236}">
                <a16:creationId xmlns:a16="http://schemas.microsoft.com/office/drawing/2014/main" id="{FC288B01-936C-44D9-8271-FAA9957D0A40}"/>
              </a:ext>
            </a:extLst>
          </p:cNvPr>
          <p:cNvSpPr>
            <a:spLocks noGrp="1"/>
          </p:cNvSpPr>
          <p:nvPr>
            <p:ph type="ftr" sz="quarter" idx="15"/>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4E5276AF-090F-48BA-9D35-604F20F864AD}"/>
              </a:ext>
            </a:extLst>
          </p:cNvPr>
          <p:cNvSpPr>
            <a:spLocks noGrp="1"/>
          </p:cNvSpPr>
          <p:nvPr>
            <p:ph type="sldNum" sz="quarter" idx="16"/>
          </p:nvPr>
        </p:nvSpPr>
        <p:spPr/>
        <p:txBody>
          <a:bodyPr/>
          <a:lstStyle>
            <a:lvl1pPr>
              <a:defRPr/>
            </a:lvl1pPr>
          </a:lstStyle>
          <a:p>
            <a:pPr>
              <a:defRPr/>
            </a:pPr>
            <a:fld id="{110D344A-7DD5-4734-A81D-454B35754E99}" type="slidenum">
              <a:rPr lang="en-GB" altLang="en-US"/>
              <a:pPr>
                <a:defRPr/>
              </a:pPr>
              <a:t>‹#›</a:t>
            </a:fld>
            <a:endParaRPr lang="en-GB" altLang="en-US"/>
          </a:p>
        </p:txBody>
      </p:sp>
    </p:spTree>
    <p:extLst>
      <p:ext uri="{BB962C8B-B14F-4D97-AF65-F5344CB8AC3E}">
        <p14:creationId xmlns:p14="http://schemas.microsoft.com/office/powerpoint/2010/main" val="2750316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21131" y="609600"/>
            <a:ext cx="845528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50B55F79-7B72-4BAD-8A2C-AF1BC98401B4}"/>
              </a:ext>
            </a:extLst>
          </p:cNvPr>
          <p:cNvSpPr>
            <a:spLocks noGrp="1"/>
          </p:cNvSpPr>
          <p:nvPr>
            <p:ph type="dt" sz="half" idx="14"/>
          </p:nvPr>
        </p:nvSpPr>
        <p:spPr/>
        <p:txBody>
          <a:bodyPr/>
          <a:lstStyle>
            <a:lvl1pPr>
              <a:defRPr/>
            </a:lvl1pPr>
          </a:lstStyle>
          <a:p>
            <a:pPr>
              <a:defRPr/>
            </a:pPr>
            <a:fld id="{5346BAEF-7E14-467F-9912-1C75D7AFF048}" type="datetime1">
              <a:rPr lang="en-US" altLang="en-US" smtClean="0"/>
              <a:t>9/19/2022</a:t>
            </a:fld>
            <a:endParaRPr lang="en-GB" altLang="en-US"/>
          </a:p>
        </p:txBody>
      </p:sp>
      <p:sp>
        <p:nvSpPr>
          <p:cNvPr id="6" name="Footer Placeholder 4">
            <a:extLst>
              <a:ext uri="{FF2B5EF4-FFF2-40B4-BE49-F238E27FC236}">
                <a16:creationId xmlns:a16="http://schemas.microsoft.com/office/drawing/2014/main" id="{35C73070-6CFD-433D-8E19-2FD14F15E285}"/>
              </a:ext>
            </a:extLst>
          </p:cNvPr>
          <p:cNvSpPr>
            <a:spLocks noGrp="1"/>
          </p:cNvSpPr>
          <p:nvPr>
            <p:ph type="ftr" sz="quarter" idx="15"/>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077B9BD2-0AAF-45F8-B30A-409211D9AB11}"/>
              </a:ext>
            </a:extLst>
          </p:cNvPr>
          <p:cNvSpPr>
            <a:spLocks noGrp="1"/>
          </p:cNvSpPr>
          <p:nvPr>
            <p:ph type="sldNum" sz="quarter" idx="16"/>
          </p:nvPr>
        </p:nvSpPr>
        <p:spPr/>
        <p:txBody>
          <a:bodyPr/>
          <a:lstStyle>
            <a:lvl1pPr>
              <a:defRPr/>
            </a:lvl1pPr>
          </a:lstStyle>
          <a:p>
            <a:pPr>
              <a:defRPr/>
            </a:pPr>
            <a:fld id="{BF5E6B1B-D1DE-4AEA-A71F-506AD5053AA0}" type="slidenum">
              <a:rPr lang="en-GB" altLang="en-US"/>
              <a:pPr>
                <a:defRPr/>
              </a:pPr>
              <a:t>‹#›</a:t>
            </a:fld>
            <a:endParaRPr lang="en-GB" altLang="en-US"/>
          </a:p>
        </p:txBody>
      </p:sp>
    </p:spTree>
    <p:extLst>
      <p:ext uri="{BB962C8B-B14F-4D97-AF65-F5344CB8AC3E}">
        <p14:creationId xmlns:p14="http://schemas.microsoft.com/office/powerpoint/2010/main" val="3432898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BF22D7C-EFCD-49DE-ADA0-F78FFDBEE0C3}"/>
              </a:ext>
            </a:extLst>
          </p:cNvPr>
          <p:cNvSpPr>
            <a:spLocks noGrp="1"/>
          </p:cNvSpPr>
          <p:nvPr>
            <p:ph type="dt" sz="half" idx="10"/>
          </p:nvPr>
        </p:nvSpPr>
        <p:spPr/>
        <p:txBody>
          <a:bodyPr/>
          <a:lstStyle>
            <a:lvl1pPr>
              <a:defRPr/>
            </a:lvl1pPr>
          </a:lstStyle>
          <a:p>
            <a:pPr>
              <a:defRPr/>
            </a:pPr>
            <a:fld id="{448CC0F6-640F-4E7E-AE2D-31A37F30FE07}"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97409742-E45A-49A3-99F6-A34058A14E23}"/>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FB1D1909-0D2B-4A7B-9485-CFBF6B457C52}"/>
              </a:ext>
            </a:extLst>
          </p:cNvPr>
          <p:cNvSpPr>
            <a:spLocks noGrp="1"/>
          </p:cNvSpPr>
          <p:nvPr>
            <p:ph type="sldNum" sz="quarter" idx="12"/>
          </p:nvPr>
        </p:nvSpPr>
        <p:spPr/>
        <p:txBody>
          <a:bodyPr/>
          <a:lstStyle>
            <a:lvl1pPr>
              <a:defRPr/>
            </a:lvl1pPr>
          </a:lstStyle>
          <a:p>
            <a:pPr>
              <a:defRPr/>
            </a:pPr>
            <a:fld id="{EFC75DF4-1CF0-435D-913A-A35804533B8D}" type="slidenum">
              <a:rPr lang="en-GB" altLang="en-US"/>
              <a:pPr>
                <a:defRPr/>
              </a:pPr>
              <a:t>‹#›</a:t>
            </a:fld>
            <a:endParaRPr lang="en-GB" altLang="en-US"/>
          </a:p>
        </p:txBody>
      </p:sp>
    </p:spTree>
    <p:extLst>
      <p:ext uri="{BB962C8B-B14F-4D97-AF65-F5344CB8AC3E}">
        <p14:creationId xmlns:p14="http://schemas.microsoft.com/office/powerpoint/2010/main" val="2199970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9749" y="609601"/>
            <a:ext cx="130508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812799" y="609601"/>
            <a:ext cx="692670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676156-F84B-4A71-9BC0-A0A25A343583}"/>
              </a:ext>
            </a:extLst>
          </p:cNvPr>
          <p:cNvSpPr>
            <a:spLocks noGrp="1"/>
          </p:cNvSpPr>
          <p:nvPr>
            <p:ph type="dt" sz="half" idx="10"/>
          </p:nvPr>
        </p:nvSpPr>
        <p:spPr/>
        <p:txBody>
          <a:bodyPr/>
          <a:lstStyle>
            <a:lvl1pPr>
              <a:defRPr/>
            </a:lvl1pPr>
          </a:lstStyle>
          <a:p>
            <a:pPr>
              <a:defRPr/>
            </a:pPr>
            <a:fld id="{3EE69ED2-C343-4E47-BF58-5B9940194B12}"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BE50D59B-D0E7-4BAC-AA19-B68742AEC623}"/>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A3FB6032-CE75-45C9-95D5-C8A7E7C3C731}"/>
              </a:ext>
            </a:extLst>
          </p:cNvPr>
          <p:cNvSpPr>
            <a:spLocks noGrp="1"/>
          </p:cNvSpPr>
          <p:nvPr>
            <p:ph type="sldNum" sz="quarter" idx="12"/>
          </p:nvPr>
        </p:nvSpPr>
        <p:spPr/>
        <p:txBody>
          <a:bodyPr/>
          <a:lstStyle>
            <a:lvl1pPr>
              <a:defRPr/>
            </a:lvl1pPr>
          </a:lstStyle>
          <a:p>
            <a:pPr>
              <a:defRPr/>
            </a:pPr>
            <a:fld id="{08A8485A-044F-4DD0-8EDE-6E2BBD4E80DF}" type="slidenum">
              <a:rPr lang="en-GB" altLang="en-US"/>
              <a:pPr>
                <a:defRPr/>
              </a:pPr>
              <a:t>‹#›</a:t>
            </a:fld>
            <a:endParaRPr lang="en-GB" altLang="en-US"/>
          </a:p>
        </p:txBody>
      </p:sp>
    </p:spTree>
    <p:extLst>
      <p:ext uri="{BB962C8B-B14F-4D97-AF65-F5344CB8AC3E}">
        <p14:creationId xmlns:p14="http://schemas.microsoft.com/office/powerpoint/2010/main" val="3415869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633BBE-9009-44DA-B630-5E2A5DB9260E}"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004634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7F24A3-DB57-41EC-AEF8-7AC774EEC200}"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40673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BB3B2-D2A3-46AF-9B13-AF9652D10E56}"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757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691A7E-6DDE-4EE2-8589-CF247D7F312A}"/>
              </a:ext>
            </a:extLst>
          </p:cNvPr>
          <p:cNvSpPr>
            <a:spLocks noGrp="1"/>
          </p:cNvSpPr>
          <p:nvPr>
            <p:ph type="dt" sz="half" idx="10"/>
          </p:nvPr>
        </p:nvSpPr>
        <p:spPr/>
        <p:txBody>
          <a:bodyPr/>
          <a:lstStyle>
            <a:lvl1pPr>
              <a:defRPr/>
            </a:lvl1pPr>
          </a:lstStyle>
          <a:p>
            <a:pPr>
              <a:defRPr/>
            </a:pPr>
            <a:fld id="{E092DE28-5E5B-437F-9DD9-790E8696C27E}"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E7547751-CDB8-4B47-B8E6-42404CBF24F9}"/>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26B51F1B-7377-4C08-A52B-4AAEF3F7F8A3}"/>
              </a:ext>
            </a:extLst>
          </p:cNvPr>
          <p:cNvSpPr>
            <a:spLocks noGrp="1"/>
          </p:cNvSpPr>
          <p:nvPr>
            <p:ph type="sldNum" sz="quarter" idx="12"/>
          </p:nvPr>
        </p:nvSpPr>
        <p:spPr/>
        <p:txBody>
          <a:bodyPr/>
          <a:lstStyle>
            <a:lvl1pPr>
              <a:defRPr sz="3200"/>
            </a:lvl1pPr>
          </a:lstStyle>
          <a:p>
            <a:pPr>
              <a:defRPr/>
            </a:pPr>
            <a:fld id="{203E2FAF-3BAE-4009-984D-F2DB5EBCD49B}" type="slidenum">
              <a:rPr lang="en-GB" altLang="en-US" smtClean="0"/>
              <a:pPr>
                <a:defRPr/>
              </a:pPr>
              <a:t>‹#›</a:t>
            </a:fld>
            <a:endParaRPr lang="en-GB" altLang="en-US" dirty="0"/>
          </a:p>
        </p:txBody>
      </p:sp>
    </p:spTree>
    <p:extLst>
      <p:ext uri="{BB962C8B-B14F-4D97-AF65-F5344CB8AC3E}">
        <p14:creationId xmlns:p14="http://schemas.microsoft.com/office/powerpoint/2010/main" val="2094748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572519-6B38-43B7-A340-73D316CC1C0C}" type="datetime1">
              <a:rPr lang="en-US" smtClean="0"/>
              <a:t>9/19/2022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11793445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85CF7B-5FC0-413C-8843-D5549B4FE361}" type="datetime1">
              <a:rPr lang="en-US" smtClean="0"/>
              <a:t>9/19/2022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750976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02D4DF-8EBF-40A5-A33D-9BEB1CAF1B50}" type="datetime1">
              <a:rPr lang="en-US" smtClean="0"/>
              <a:t>9/19/2022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3393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CF798-D9D3-4A0C-8455-2E4CA1A3C32E}" type="datetime1">
              <a:rPr lang="en-US" smtClean="0"/>
              <a:t>9/19/2022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733431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C804E-7F8F-4987-98F8-A893ADA6140E}" type="datetime1">
              <a:rPr lang="en-US" smtClean="0"/>
              <a:t>9/19/2022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13113177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17F3D9-41C2-4927-9589-A0490372D7C0}" type="datetime1">
              <a:rPr lang="en-US" smtClean="0"/>
              <a:t>9/19/2022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146739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33AD3E-A86D-4CB7-89A7-1F02AF3A6B60}"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364064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3CEDA2-B6E5-47A3-9091-6E44D4D81DA3}"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474399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276384-C7BC-4E59-A6E3-BC4F27EA78A7}"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112013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17C1EF-3684-4BEC-881E-E3D2C0B29E34}"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255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798" y="2700869"/>
            <a:ext cx="8463620"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D1C4A8-518F-4087-876E-3D3C4976035A}"/>
              </a:ext>
            </a:extLst>
          </p:cNvPr>
          <p:cNvSpPr>
            <a:spLocks noGrp="1"/>
          </p:cNvSpPr>
          <p:nvPr>
            <p:ph type="dt" sz="half" idx="10"/>
          </p:nvPr>
        </p:nvSpPr>
        <p:spPr/>
        <p:txBody>
          <a:bodyPr/>
          <a:lstStyle>
            <a:lvl1pPr>
              <a:defRPr/>
            </a:lvl1pPr>
          </a:lstStyle>
          <a:p>
            <a:pPr>
              <a:defRPr/>
            </a:pPr>
            <a:fld id="{9FEE6797-8E66-4666-94E1-9A5AB527288F}"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F86B0EED-F675-4F61-8776-7A41173E8CE0}"/>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F127D67F-9838-401B-B326-4E6F29397E7C}"/>
              </a:ext>
            </a:extLst>
          </p:cNvPr>
          <p:cNvSpPr>
            <a:spLocks noGrp="1"/>
          </p:cNvSpPr>
          <p:nvPr>
            <p:ph type="sldNum" sz="quarter" idx="12"/>
          </p:nvPr>
        </p:nvSpPr>
        <p:spPr/>
        <p:txBody>
          <a:bodyPr/>
          <a:lstStyle>
            <a:lvl1pPr>
              <a:defRPr/>
            </a:lvl1pPr>
          </a:lstStyle>
          <a:p>
            <a:pPr>
              <a:defRPr/>
            </a:pPr>
            <a:fld id="{F892BCE1-810C-4576-A03A-15D7CDB9C52B}" type="slidenum">
              <a:rPr lang="en-GB" altLang="en-US"/>
              <a:pPr>
                <a:defRPr/>
              </a:pPr>
              <a:t>‹#›</a:t>
            </a:fld>
            <a:endParaRPr lang="en-GB" altLang="en-US"/>
          </a:p>
        </p:txBody>
      </p:sp>
    </p:spTree>
    <p:extLst>
      <p:ext uri="{BB962C8B-B14F-4D97-AF65-F5344CB8AC3E}">
        <p14:creationId xmlns:p14="http://schemas.microsoft.com/office/powerpoint/2010/main" val="17206353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F6ECDA-1962-41FD-9568-7AFA8669D214}"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34452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FCE883-085F-4033-8443-EBD2D5666C5F}"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20085522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E8208-D92C-4456-B29C-E8AEE5715AE6}"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8205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12801" y="2160589"/>
            <a:ext cx="411747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8939" y="2160590"/>
            <a:ext cx="411748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BD373B09-D2A9-4204-A89C-835A83CF6D72}"/>
              </a:ext>
            </a:extLst>
          </p:cNvPr>
          <p:cNvSpPr>
            <a:spLocks noGrp="1"/>
          </p:cNvSpPr>
          <p:nvPr>
            <p:ph type="dt" sz="half" idx="10"/>
          </p:nvPr>
        </p:nvSpPr>
        <p:spPr/>
        <p:txBody>
          <a:bodyPr/>
          <a:lstStyle>
            <a:lvl1pPr>
              <a:defRPr/>
            </a:lvl1pPr>
          </a:lstStyle>
          <a:p>
            <a:pPr>
              <a:defRPr/>
            </a:pPr>
            <a:fld id="{F88E9BC4-7D6F-4390-A623-8F45A24D0427}" type="datetime1">
              <a:rPr lang="en-US" altLang="en-US" smtClean="0"/>
              <a:t>9/19/2022</a:t>
            </a:fld>
            <a:endParaRPr lang="en-GB" altLang="en-US"/>
          </a:p>
        </p:txBody>
      </p:sp>
      <p:sp>
        <p:nvSpPr>
          <p:cNvPr id="6" name="Footer Placeholder 4">
            <a:extLst>
              <a:ext uri="{FF2B5EF4-FFF2-40B4-BE49-F238E27FC236}">
                <a16:creationId xmlns:a16="http://schemas.microsoft.com/office/drawing/2014/main" id="{CF36ABCE-763B-4CF9-9AB4-639C53AE1837}"/>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448075E6-CBBD-48A7-9A85-648C7944E78C}"/>
              </a:ext>
            </a:extLst>
          </p:cNvPr>
          <p:cNvSpPr>
            <a:spLocks noGrp="1"/>
          </p:cNvSpPr>
          <p:nvPr>
            <p:ph type="sldNum" sz="quarter" idx="12"/>
          </p:nvPr>
        </p:nvSpPr>
        <p:spPr/>
        <p:txBody>
          <a:bodyPr/>
          <a:lstStyle>
            <a:lvl1pPr>
              <a:defRPr/>
            </a:lvl1pPr>
          </a:lstStyle>
          <a:p>
            <a:pPr>
              <a:defRPr/>
            </a:pPr>
            <a:fld id="{01719D00-FCC0-493B-93F1-53449DF275BC}" type="slidenum">
              <a:rPr lang="en-GB" altLang="en-US"/>
              <a:pPr>
                <a:defRPr/>
              </a:pPr>
              <a:t>‹#›</a:t>
            </a:fld>
            <a:endParaRPr lang="en-GB" altLang="en-US"/>
          </a:p>
        </p:txBody>
      </p:sp>
    </p:spTree>
    <p:extLst>
      <p:ext uri="{BB962C8B-B14F-4D97-AF65-F5344CB8AC3E}">
        <p14:creationId xmlns:p14="http://schemas.microsoft.com/office/powerpoint/2010/main" val="3607623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7"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2799"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2799"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55520"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55520"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1730FAA9-B5FD-4F5B-A878-2A6BF414FF08}"/>
              </a:ext>
            </a:extLst>
          </p:cNvPr>
          <p:cNvSpPr>
            <a:spLocks noGrp="1"/>
          </p:cNvSpPr>
          <p:nvPr>
            <p:ph type="dt" sz="half" idx="10"/>
          </p:nvPr>
        </p:nvSpPr>
        <p:spPr/>
        <p:txBody>
          <a:bodyPr/>
          <a:lstStyle>
            <a:lvl1pPr>
              <a:defRPr/>
            </a:lvl1pPr>
          </a:lstStyle>
          <a:p>
            <a:pPr>
              <a:defRPr/>
            </a:pPr>
            <a:fld id="{6429D1DC-8B36-4B2F-A6B4-C4B879EDDBAE}" type="datetime1">
              <a:rPr lang="en-US" altLang="en-US" smtClean="0"/>
              <a:t>9/19/2022</a:t>
            </a:fld>
            <a:endParaRPr lang="en-GB" altLang="en-US"/>
          </a:p>
        </p:txBody>
      </p:sp>
      <p:sp>
        <p:nvSpPr>
          <p:cNvPr id="8" name="Footer Placeholder 4">
            <a:extLst>
              <a:ext uri="{FF2B5EF4-FFF2-40B4-BE49-F238E27FC236}">
                <a16:creationId xmlns:a16="http://schemas.microsoft.com/office/drawing/2014/main" id="{48EF28F1-BB7D-4F6C-BC0E-0438414640E0}"/>
              </a:ext>
            </a:extLst>
          </p:cNvPr>
          <p:cNvSpPr>
            <a:spLocks noGrp="1"/>
          </p:cNvSpPr>
          <p:nvPr>
            <p:ph type="ftr" sz="quarter" idx="11"/>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8D32AB91-EECD-43E4-A2D5-02B4158EB691}"/>
              </a:ext>
            </a:extLst>
          </p:cNvPr>
          <p:cNvSpPr>
            <a:spLocks noGrp="1"/>
          </p:cNvSpPr>
          <p:nvPr>
            <p:ph type="sldNum" sz="quarter" idx="12"/>
          </p:nvPr>
        </p:nvSpPr>
        <p:spPr/>
        <p:txBody>
          <a:bodyPr/>
          <a:lstStyle>
            <a:lvl1pPr>
              <a:defRPr/>
            </a:lvl1pPr>
          </a:lstStyle>
          <a:p>
            <a:pPr>
              <a:defRPr/>
            </a:pPr>
            <a:fld id="{BDDF95D6-4ED4-42D7-B6D3-1F0F9DFA0EEB}" type="slidenum">
              <a:rPr lang="en-GB" altLang="en-US"/>
              <a:pPr>
                <a:defRPr/>
              </a:pPr>
              <a:t>‹#›</a:t>
            </a:fld>
            <a:endParaRPr lang="en-GB" altLang="en-US"/>
          </a:p>
        </p:txBody>
      </p:sp>
    </p:spTree>
    <p:extLst>
      <p:ext uri="{BB962C8B-B14F-4D97-AF65-F5344CB8AC3E}">
        <p14:creationId xmlns:p14="http://schemas.microsoft.com/office/powerpoint/2010/main" val="231852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799" y="609600"/>
            <a:ext cx="8463619"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7B3536A1-E9A0-47C7-905B-2EA9867A3365}"/>
              </a:ext>
            </a:extLst>
          </p:cNvPr>
          <p:cNvSpPr>
            <a:spLocks noGrp="1"/>
          </p:cNvSpPr>
          <p:nvPr>
            <p:ph type="dt" sz="half" idx="10"/>
          </p:nvPr>
        </p:nvSpPr>
        <p:spPr/>
        <p:txBody>
          <a:bodyPr/>
          <a:lstStyle>
            <a:lvl1pPr>
              <a:defRPr/>
            </a:lvl1pPr>
          </a:lstStyle>
          <a:p>
            <a:pPr>
              <a:defRPr/>
            </a:pPr>
            <a:fld id="{9599DD25-5474-48BA-847D-553B2691BD9B}" type="datetime1">
              <a:rPr lang="en-US" altLang="en-US" smtClean="0"/>
              <a:t>9/19/2022</a:t>
            </a:fld>
            <a:endParaRPr lang="en-GB" altLang="en-US"/>
          </a:p>
        </p:txBody>
      </p:sp>
      <p:sp>
        <p:nvSpPr>
          <p:cNvPr id="4" name="Footer Placeholder 4">
            <a:extLst>
              <a:ext uri="{FF2B5EF4-FFF2-40B4-BE49-F238E27FC236}">
                <a16:creationId xmlns:a16="http://schemas.microsoft.com/office/drawing/2014/main" id="{C08F9A11-2376-4A75-B68B-58972462F11C}"/>
              </a:ext>
            </a:extLst>
          </p:cNvPr>
          <p:cNvSpPr>
            <a:spLocks noGrp="1"/>
          </p:cNvSpPr>
          <p:nvPr>
            <p:ph type="ftr" sz="quarter" idx="11"/>
          </p:nvPr>
        </p:nvSpPr>
        <p:spPr/>
        <p:txBody>
          <a:bodyPr/>
          <a:lstStyle>
            <a:lvl1pPr>
              <a:defRPr/>
            </a:lvl1pPr>
          </a:lstStyle>
          <a:p>
            <a:pPr>
              <a:defRPr/>
            </a:pPr>
            <a:endParaRPr lang="en-GB" altLang="en-US"/>
          </a:p>
        </p:txBody>
      </p:sp>
      <p:sp>
        <p:nvSpPr>
          <p:cNvPr id="5" name="Slide Number Placeholder 5">
            <a:extLst>
              <a:ext uri="{FF2B5EF4-FFF2-40B4-BE49-F238E27FC236}">
                <a16:creationId xmlns:a16="http://schemas.microsoft.com/office/drawing/2014/main" id="{156A35A5-58A7-4FC1-B517-B17D99EE2BB1}"/>
              </a:ext>
            </a:extLst>
          </p:cNvPr>
          <p:cNvSpPr>
            <a:spLocks noGrp="1"/>
          </p:cNvSpPr>
          <p:nvPr>
            <p:ph type="sldNum" sz="quarter" idx="12"/>
          </p:nvPr>
        </p:nvSpPr>
        <p:spPr/>
        <p:txBody>
          <a:bodyPr/>
          <a:lstStyle>
            <a:lvl1pPr>
              <a:defRPr/>
            </a:lvl1pPr>
          </a:lstStyle>
          <a:p>
            <a:pPr>
              <a:defRPr/>
            </a:pPr>
            <a:fld id="{A355EDEC-24A4-4451-9487-6C67CFC652AC}" type="slidenum">
              <a:rPr lang="en-GB" altLang="en-US"/>
              <a:pPr>
                <a:defRPr/>
              </a:pPr>
              <a:t>‹#›</a:t>
            </a:fld>
            <a:endParaRPr lang="en-GB" altLang="en-US"/>
          </a:p>
        </p:txBody>
      </p:sp>
    </p:spTree>
    <p:extLst>
      <p:ext uri="{BB962C8B-B14F-4D97-AF65-F5344CB8AC3E}">
        <p14:creationId xmlns:p14="http://schemas.microsoft.com/office/powerpoint/2010/main" val="877570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01235EE-AA61-4BE7-A7E6-BD4B4781B7F4}"/>
              </a:ext>
            </a:extLst>
          </p:cNvPr>
          <p:cNvSpPr>
            <a:spLocks noGrp="1"/>
          </p:cNvSpPr>
          <p:nvPr>
            <p:ph type="dt" sz="half" idx="10"/>
          </p:nvPr>
        </p:nvSpPr>
        <p:spPr/>
        <p:txBody>
          <a:bodyPr/>
          <a:lstStyle>
            <a:lvl1pPr>
              <a:defRPr/>
            </a:lvl1pPr>
          </a:lstStyle>
          <a:p>
            <a:pPr>
              <a:defRPr/>
            </a:pPr>
            <a:fld id="{E811C9F6-B06C-47CF-8AD4-BD952AB50749}" type="datetime1">
              <a:rPr lang="en-US" altLang="en-US" smtClean="0"/>
              <a:t>9/19/2022</a:t>
            </a:fld>
            <a:endParaRPr lang="en-GB" altLang="en-US"/>
          </a:p>
        </p:txBody>
      </p:sp>
      <p:sp>
        <p:nvSpPr>
          <p:cNvPr id="3" name="Footer Placeholder 4">
            <a:extLst>
              <a:ext uri="{FF2B5EF4-FFF2-40B4-BE49-F238E27FC236}">
                <a16:creationId xmlns:a16="http://schemas.microsoft.com/office/drawing/2014/main" id="{AF0DD502-877D-4BC7-BF8A-23C617F7B768}"/>
              </a:ext>
            </a:extLst>
          </p:cNvPr>
          <p:cNvSpPr>
            <a:spLocks noGrp="1"/>
          </p:cNvSpPr>
          <p:nvPr>
            <p:ph type="ftr" sz="quarter" idx="11"/>
          </p:nvPr>
        </p:nvSpPr>
        <p:spPr/>
        <p:txBody>
          <a:bodyPr/>
          <a:lstStyle>
            <a:lvl1pPr>
              <a:defRPr/>
            </a:lvl1pPr>
          </a:lstStyle>
          <a:p>
            <a:pPr>
              <a:defRPr/>
            </a:pPr>
            <a:endParaRPr lang="en-GB" altLang="en-US"/>
          </a:p>
        </p:txBody>
      </p:sp>
      <p:sp>
        <p:nvSpPr>
          <p:cNvPr id="4" name="Slide Number Placeholder 5">
            <a:extLst>
              <a:ext uri="{FF2B5EF4-FFF2-40B4-BE49-F238E27FC236}">
                <a16:creationId xmlns:a16="http://schemas.microsoft.com/office/drawing/2014/main" id="{3B9EAD97-BD20-44BA-B0E2-120821A4BE9E}"/>
              </a:ext>
            </a:extLst>
          </p:cNvPr>
          <p:cNvSpPr>
            <a:spLocks noGrp="1"/>
          </p:cNvSpPr>
          <p:nvPr>
            <p:ph type="sldNum" sz="quarter" idx="12"/>
          </p:nvPr>
        </p:nvSpPr>
        <p:spPr/>
        <p:txBody>
          <a:bodyPr/>
          <a:lstStyle>
            <a:lvl1pPr>
              <a:defRPr/>
            </a:lvl1pPr>
          </a:lstStyle>
          <a:p>
            <a:pPr>
              <a:defRPr/>
            </a:pPr>
            <a:fld id="{5B9AD4FA-C4C1-41D1-88F9-52C97E7463E8}" type="slidenum">
              <a:rPr lang="en-GB" altLang="en-US"/>
              <a:pPr>
                <a:defRPr/>
              </a:pPr>
              <a:t>‹#›</a:t>
            </a:fld>
            <a:endParaRPr lang="en-GB" altLang="en-US"/>
          </a:p>
        </p:txBody>
      </p:sp>
    </p:spTree>
    <p:extLst>
      <p:ext uri="{BB962C8B-B14F-4D97-AF65-F5344CB8AC3E}">
        <p14:creationId xmlns:p14="http://schemas.microsoft.com/office/powerpoint/2010/main" val="242271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1498604"/>
            <a:ext cx="3720243"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1701" y="514926"/>
            <a:ext cx="4514716"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2799" y="2777069"/>
            <a:ext cx="3720243"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97F9C459-C102-4A81-8BFE-2788A72E926C}"/>
              </a:ext>
            </a:extLst>
          </p:cNvPr>
          <p:cNvSpPr>
            <a:spLocks noGrp="1"/>
          </p:cNvSpPr>
          <p:nvPr>
            <p:ph type="dt" sz="half" idx="10"/>
          </p:nvPr>
        </p:nvSpPr>
        <p:spPr/>
        <p:txBody>
          <a:bodyPr/>
          <a:lstStyle>
            <a:lvl1pPr>
              <a:defRPr/>
            </a:lvl1pPr>
          </a:lstStyle>
          <a:p>
            <a:pPr>
              <a:defRPr/>
            </a:pPr>
            <a:fld id="{F60DD614-E007-4335-8C9D-E67DD8B95241}" type="datetime1">
              <a:rPr lang="en-US" altLang="en-US" smtClean="0"/>
              <a:t>9/19/2022</a:t>
            </a:fld>
            <a:endParaRPr lang="en-GB" altLang="en-US"/>
          </a:p>
        </p:txBody>
      </p:sp>
      <p:sp>
        <p:nvSpPr>
          <p:cNvPr id="6" name="Footer Placeholder 4">
            <a:extLst>
              <a:ext uri="{FF2B5EF4-FFF2-40B4-BE49-F238E27FC236}">
                <a16:creationId xmlns:a16="http://schemas.microsoft.com/office/drawing/2014/main" id="{30395758-D6CC-4A19-9078-51E1266AA759}"/>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C21328C4-BDF0-4C20-B47B-A0E84904F93B}"/>
              </a:ext>
            </a:extLst>
          </p:cNvPr>
          <p:cNvSpPr>
            <a:spLocks noGrp="1"/>
          </p:cNvSpPr>
          <p:nvPr>
            <p:ph type="sldNum" sz="quarter" idx="12"/>
          </p:nvPr>
        </p:nvSpPr>
        <p:spPr/>
        <p:txBody>
          <a:bodyPr/>
          <a:lstStyle>
            <a:lvl1pPr>
              <a:defRPr/>
            </a:lvl1pPr>
          </a:lstStyle>
          <a:p>
            <a:pPr>
              <a:defRPr/>
            </a:pPr>
            <a:fld id="{69BD6561-8803-449C-A4D5-B0CDA8198CD1}" type="slidenum">
              <a:rPr lang="en-GB" altLang="en-US"/>
              <a:pPr>
                <a:defRPr/>
              </a:pPr>
              <a:t>‹#›</a:t>
            </a:fld>
            <a:endParaRPr lang="en-GB" altLang="en-US"/>
          </a:p>
        </p:txBody>
      </p:sp>
    </p:spTree>
    <p:extLst>
      <p:ext uri="{BB962C8B-B14F-4D97-AF65-F5344CB8AC3E}">
        <p14:creationId xmlns:p14="http://schemas.microsoft.com/office/powerpoint/2010/main" val="2146015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4800600"/>
            <a:ext cx="846361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799" y="609600"/>
            <a:ext cx="8463619"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12799" y="5367338"/>
            <a:ext cx="8463619"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29D243C-3FF7-4B8D-94CD-E5630DE6A24D}"/>
              </a:ext>
            </a:extLst>
          </p:cNvPr>
          <p:cNvSpPr>
            <a:spLocks noGrp="1"/>
          </p:cNvSpPr>
          <p:nvPr>
            <p:ph type="dt" sz="half" idx="10"/>
          </p:nvPr>
        </p:nvSpPr>
        <p:spPr/>
        <p:txBody>
          <a:bodyPr/>
          <a:lstStyle>
            <a:lvl1pPr>
              <a:defRPr/>
            </a:lvl1pPr>
          </a:lstStyle>
          <a:p>
            <a:pPr>
              <a:defRPr/>
            </a:pPr>
            <a:fld id="{04BB2A4C-EA25-492F-AC2C-CB7399A7FF11}" type="datetime1">
              <a:rPr lang="en-US" altLang="en-US" smtClean="0"/>
              <a:t>9/19/2022</a:t>
            </a:fld>
            <a:endParaRPr lang="en-GB" altLang="en-US"/>
          </a:p>
        </p:txBody>
      </p:sp>
      <p:sp>
        <p:nvSpPr>
          <p:cNvPr id="6" name="Footer Placeholder 4">
            <a:extLst>
              <a:ext uri="{FF2B5EF4-FFF2-40B4-BE49-F238E27FC236}">
                <a16:creationId xmlns:a16="http://schemas.microsoft.com/office/drawing/2014/main" id="{05679506-3C1D-476D-A91A-CB1420466A24}"/>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F8F84911-8596-4E4C-9472-2A25F37E4D93}"/>
              </a:ext>
            </a:extLst>
          </p:cNvPr>
          <p:cNvSpPr>
            <a:spLocks noGrp="1"/>
          </p:cNvSpPr>
          <p:nvPr>
            <p:ph type="sldNum" sz="quarter" idx="12"/>
          </p:nvPr>
        </p:nvSpPr>
        <p:spPr/>
        <p:txBody>
          <a:bodyPr/>
          <a:lstStyle>
            <a:lvl1pPr>
              <a:defRPr/>
            </a:lvl1pPr>
          </a:lstStyle>
          <a:p>
            <a:pPr>
              <a:defRPr/>
            </a:pPr>
            <a:fld id="{884D212F-1FB5-4557-91EA-8A305890A4C7}" type="slidenum">
              <a:rPr lang="en-GB" altLang="en-US"/>
              <a:pPr>
                <a:defRPr/>
              </a:pPr>
              <a:t>‹#›</a:t>
            </a:fld>
            <a:endParaRPr lang="en-GB" altLang="en-US"/>
          </a:p>
        </p:txBody>
      </p:sp>
    </p:spTree>
    <p:extLst>
      <p:ext uri="{BB962C8B-B14F-4D97-AF65-F5344CB8AC3E}">
        <p14:creationId xmlns:p14="http://schemas.microsoft.com/office/powerpoint/2010/main" val="274189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27175379-E612-4107-BAED-B9CBC1250923}"/>
              </a:ext>
            </a:extLst>
          </p:cNvPr>
          <p:cNvGrpSpPr>
            <a:grpSpLocks/>
          </p:cNvGrpSpPr>
          <p:nvPr/>
        </p:nvGrpSpPr>
        <p:grpSpPr bwMode="auto">
          <a:xfrm>
            <a:off x="-10583" y="-7938"/>
            <a:ext cx="12225868" cy="6873876"/>
            <a:chOff x="-8467" y="-8468"/>
            <a:chExt cx="9169805" cy="6874935"/>
          </a:xfrm>
        </p:grpSpPr>
        <p:sp>
          <p:nvSpPr>
            <p:cNvPr id="7" name="Freeform 6">
              <a:extLst>
                <a:ext uri="{FF2B5EF4-FFF2-40B4-BE49-F238E27FC236}">
                  <a16:creationId xmlns:a16="http://schemas.microsoft.com/office/drawing/2014/main" id="{79A7C86B-474B-4A40-A366-27ECAC27BB6D}"/>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A636CE8E-039C-486C-85DB-1B8BE619E8A0}"/>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C9A91F10-53D8-4C86-82CD-D6910D56B17B}"/>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7FC6BD09-803E-4B85-9CC5-7F2543B41A1F}"/>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99592D15-7B5D-4E31-8788-52F5B5438556}"/>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AF6FDDBB-1381-4D14-9712-7C45A820BF8B}"/>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E6FDF1AD-BC41-46DC-A3C4-23FE86C56C0F}"/>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730EC74D-D5A3-4881-A9FE-6B480A6CE51A}"/>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3C3D838D-FF71-4692-A354-DEDD627BBAE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AC3521E4-6579-4C9B-960F-8E0C4A10D720}"/>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3B4DD038-A988-4119-A577-78B1FD08A5EC}"/>
              </a:ext>
            </a:extLst>
          </p:cNvPr>
          <p:cNvSpPr>
            <a:spLocks noGrp="1" noChangeArrowheads="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5CCC7BC0-050D-497D-9221-8DA471245207}"/>
              </a:ext>
            </a:extLst>
          </p:cNvPr>
          <p:cNvSpPr>
            <a:spLocks noGrp="1" noChangeArrowheads="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25085DA-B8A6-4A46-97CD-0631E19D1660}"/>
              </a:ext>
            </a:extLst>
          </p:cNvPr>
          <p:cNvSpPr>
            <a:spLocks noGrp="1"/>
          </p:cNvSpPr>
          <p:nvPr>
            <p:ph type="dt" sz="half" idx="2"/>
          </p:nvPr>
        </p:nvSpPr>
        <p:spPr>
          <a:xfrm>
            <a:off x="7207251" y="6042026"/>
            <a:ext cx="912283"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9D84F857-75A8-4DC6-82F5-E07FDCD2BA82}"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EF0CD7B0-99DA-49FF-B140-8017FCC3364A}"/>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GB" altLang="en-US"/>
          </a:p>
        </p:txBody>
      </p:sp>
      <p:sp>
        <p:nvSpPr>
          <p:cNvPr id="6" name="Slide Number Placeholder 5">
            <a:extLst>
              <a:ext uri="{FF2B5EF4-FFF2-40B4-BE49-F238E27FC236}">
                <a16:creationId xmlns:a16="http://schemas.microsoft.com/office/drawing/2014/main" id="{12D5869F-B4E0-42BD-87E7-3F9BFD1B2A90}"/>
              </a:ext>
            </a:extLst>
          </p:cNvPr>
          <p:cNvSpPr>
            <a:spLocks noGrp="1"/>
          </p:cNvSpPr>
          <p:nvPr>
            <p:ph type="sldNum" sz="quarter" idx="4"/>
          </p:nvPr>
        </p:nvSpPr>
        <p:spPr>
          <a:xfrm>
            <a:off x="8593667" y="6042026"/>
            <a:ext cx="683684"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a:defRPr/>
            </a:pPr>
            <a:fld id="{09EC291F-DA06-4A69-8EBF-DA43CD09641A}" type="slidenum">
              <a:rPr lang="en-GB" altLang="en-US"/>
              <a:pPr>
                <a:defRPr/>
              </a:pPr>
              <a:t>‹#›</a:t>
            </a:fld>
            <a:endParaRPr lang="en-GB" altLang="en-US"/>
          </a:p>
        </p:txBody>
      </p:sp>
    </p:spTree>
    <p:extLst>
      <p:ext uri="{BB962C8B-B14F-4D97-AF65-F5344CB8AC3E}">
        <p14:creationId xmlns:p14="http://schemas.microsoft.com/office/powerpoint/2010/main" val="334624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A06BD9-7695-4B83-B32D-63B7584A61FB}" type="datetime1">
              <a:rPr lang="en-US" smtClean="0"/>
              <a:t>9/19/2022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718284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mailto:eolas@coimisineir.ie"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9631" y="2244885"/>
            <a:ext cx="11632675" cy="3017399"/>
          </a:xfrm>
        </p:spPr>
        <p:txBody>
          <a:bodyPr/>
          <a:lstStyle/>
          <a:p>
            <a:pPr algn="ctr"/>
            <a:r>
              <a:rPr lang="en-IE" sz="3600" dirty="0" err="1">
                <a:solidFill>
                  <a:srgbClr val="7030A0"/>
                </a:solidFill>
              </a:rPr>
              <a:t>Acht</a:t>
            </a:r>
            <a:r>
              <a:rPr lang="en-IE" sz="3600" dirty="0">
                <a:solidFill>
                  <a:srgbClr val="7030A0"/>
                </a:solidFill>
              </a:rPr>
              <a:t> na </a:t>
            </a:r>
            <a:r>
              <a:rPr lang="en-IE" sz="3600" dirty="0" err="1">
                <a:solidFill>
                  <a:srgbClr val="7030A0"/>
                </a:solidFill>
              </a:rPr>
              <a:t>dTeangacha</a:t>
            </a:r>
            <a:r>
              <a:rPr lang="en-IE" sz="3600" dirty="0">
                <a:solidFill>
                  <a:srgbClr val="7030A0"/>
                </a:solidFill>
              </a:rPr>
              <a:t> </a:t>
            </a:r>
            <a:r>
              <a:rPr lang="en-IE" sz="3600" dirty="0" err="1">
                <a:solidFill>
                  <a:srgbClr val="7030A0"/>
                </a:solidFill>
              </a:rPr>
              <a:t>Oifigiúla</a:t>
            </a:r>
            <a:r>
              <a:rPr lang="en-IE" sz="3600" dirty="0">
                <a:solidFill>
                  <a:srgbClr val="7030A0"/>
                </a:solidFill>
              </a:rPr>
              <a:t> (</a:t>
            </a:r>
            <a:r>
              <a:rPr lang="en-IE" sz="3600" dirty="0" err="1">
                <a:solidFill>
                  <a:srgbClr val="7030A0"/>
                </a:solidFill>
              </a:rPr>
              <a:t>Leasú</a:t>
            </a:r>
            <a:r>
              <a:rPr lang="en-IE" sz="3600" dirty="0">
                <a:solidFill>
                  <a:srgbClr val="7030A0"/>
                </a:solidFill>
              </a:rPr>
              <a:t>)</a:t>
            </a:r>
            <a:r>
              <a:rPr lang="ga-IE" sz="3600" dirty="0">
                <a:solidFill>
                  <a:srgbClr val="7030A0"/>
                </a:solidFill>
              </a:rPr>
              <a:t>,</a:t>
            </a:r>
            <a:r>
              <a:rPr lang="en-IE" sz="3600" dirty="0">
                <a:solidFill>
                  <a:srgbClr val="7030A0"/>
                </a:solidFill>
              </a:rPr>
              <a:t> 2021 </a:t>
            </a:r>
            <a:br>
              <a:rPr lang="en-IE" sz="4400" dirty="0">
                <a:solidFill>
                  <a:srgbClr val="7030A0"/>
                </a:solidFill>
              </a:rPr>
            </a:br>
            <a:r>
              <a:rPr lang="en-IE" sz="2400" dirty="0">
                <a:solidFill>
                  <a:srgbClr val="7030A0"/>
                </a:solidFill>
              </a:rPr>
              <a:t>Alt 10A. </a:t>
            </a:r>
            <a:r>
              <a:rPr lang="en-IE" sz="2400" dirty="0" err="1">
                <a:solidFill>
                  <a:srgbClr val="7030A0"/>
                </a:solidFill>
              </a:rPr>
              <a:t>Fógraíocht</a:t>
            </a:r>
            <a:r>
              <a:rPr lang="en-IE" sz="2400" dirty="0">
                <a:solidFill>
                  <a:srgbClr val="7030A0"/>
                </a:solidFill>
              </a:rPr>
              <a:t> ag </a:t>
            </a:r>
            <a:r>
              <a:rPr lang="en-IE" sz="2400" dirty="0" err="1">
                <a:solidFill>
                  <a:srgbClr val="7030A0"/>
                </a:solidFill>
              </a:rPr>
              <a:t>Comhlachtaí</a:t>
            </a:r>
            <a:r>
              <a:rPr lang="en-IE" sz="2400" dirty="0">
                <a:solidFill>
                  <a:srgbClr val="7030A0"/>
                </a:solidFill>
              </a:rPr>
              <a:t> </a:t>
            </a:r>
            <a:r>
              <a:rPr lang="en-IE" sz="2400" dirty="0" err="1">
                <a:solidFill>
                  <a:srgbClr val="7030A0"/>
                </a:solidFill>
              </a:rPr>
              <a:t>Poiblí</a:t>
            </a:r>
            <a:br>
              <a:rPr lang="en-IE" sz="2400" dirty="0">
                <a:solidFill>
                  <a:srgbClr val="7030A0"/>
                </a:solidFill>
              </a:rPr>
            </a:br>
            <a:br>
              <a:rPr lang="en-IE" sz="4400" dirty="0">
                <a:solidFill>
                  <a:srgbClr val="7030A0"/>
                </a:solidFill>
              </a:rPr>
            </a:br>
            <a:br>
              <a:rPr lang="en-IE" sz="1100" dirty="0">
                <a:solidFill>
                  <a:srgbClr val="7030A0"/>
                </a:solidFill>
              </a:rPr>
            </a:br>
            <a:endParaRPr lang="en-IE" sz="2400" dirty="0"/>
          </a:p>
        </p:txBody>
      </p:sp>
      <p:pic>
        <p:nvPicPr>
          <p:cNvPr id="4" name="Picture 3">
            <a:extLst>
              <a:ext uri="{FF2B5EF4-FFF2-40B4-BE49-F238E27FC236}">
                <a16:creationId xmlns:a16="http://schemas.microsoft.com/office/drawing/2014/main" id="{42C8DFBF-E6A8-4550-B09D-C15AD2D9DC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49125" y="288685"/>
            <a:ext cx="3009942" cy="1307031"/>
          </a:xfrm>
          <a:prstGeom prst="rect">
            <a:avLst/>
          </a:prstGeom>
          <a:ln>
            <a:noFill/>
          </a:ln>
          <a:effectLst>
            <a:outerShdw blurRad="292100" dist="139700" dir="2700000" algn="tl" rotWithShape="0">
              <a:srgbClr val="333333">
                <a:alpha val="65000"/>
              </a:srgbClr>
            </a:outerShdw>
          </a:effectLst>
        </p:spPr>
      </p:pic>
      <p:sp>
        <p:nvSpPr>
          <p:cNvPr id="3" name="Coinneálaí ionaid uimhir sleamhnáin 2">
            <a:extLst>
              <a:ext uri="{FF2B5EF4-FFF2-40B4-BE49-F238E27FC236}">
                <a16:creationId xmlns:a16="http://schemas.microsoft.com/office/drawing/2014/main" id="{63356E09-1AC1-8023-955C-A38F6C03C96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3200" dirty="0">
                <a:solidFill>
                  <a:srgbClr val="90C226"/>
                </a:solidFill>
                <a:latin typeface="Trebuchet MS" panose="020B0603020202020204"/>
              </a:rPr>
              <a:t>1</a:t>
            </a:r>
            <a:endParaRPr kumimoji="0" 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33060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sz="3600" u="sng" dirty="0">
                <a:effectLst/>
                <a:latin typeface="Calibri" panose="020F0502020204030204" pitchFamily="34" charset="0"/>
                <a:ea typeface="Times New Roman" panose="02020603050405020304" pitchFamily="18" charset="0"/>
              </a:rPr>
              <a:t>Céard a chuimsítear </a:t>
            </a:r>
            <a:r>
              <a:rPr lang="ga-IE" sz="3600" u="sng" dirty="0" err="1">
                <a:effectLst/>
                <a:latin typeface="Calibri" panose="020F0502020204030204" pitchFamily="34" charset="0"/>
                <a:ea typeface="Times New Roman" panose="02020603050405020304" pitchFamily="18" charset="0"/>
              </a:rPr>
              <a:t>sn</a:t>
            </a:r>
            <a:r>
              <a:rPr lang="en-IE" sz="3600" u="sng" dirty="0">
                <a:effectLst/>
                <a:latin typeface="Calibri" panose="020F0502020204030204" pitchFamily="34" charset="0"/>
                <a:ea typeface="Times New Roman" panose="02020603050405020304" pitchFamily="18" charset="0"/>
              </a:rPr>
              <a:t>a</a:t>
            </a:r>
            <a:r>
              <a:rPr lang="ga-IE" sz="3600" u="sng" dirty="0">
                <a:effectLst/>
                <a:latin typeface="Calibri" panose="020F0502020204030204" pitchFamily="34" charset="0"/>
                <a:ea typeface="Times New Roman" panose="02020603050405020304" pitchFamily="18" charset="0"/>
              </a:rPr>
              <a:t> forálacha seo?</a:t>
            </a:r>
            <a:br>
              <a:rPr lang="en-IE" sz="3600" dirty="0">
                <a:effectLst/>
                <a:latin typeface="Calibri" panose="020F0502020204030204" pitchFamily="34" charset="0"/>
                <a:ea typeface="Calibri" panose="020F0502020204030204" pitchFamily="34" charset="0"/>
              </a:rPr>
            </a:b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029931"/>
            <a:ext cx="8664910" cy="5194657"/>
          </a:xfrm>
        </p:spPr>
        <p:txBody>
          <a:bodyPr rtlCol="0">
            <a:normAutofit fontScale="92500" lnSpcReduction="20000"/>
          </a:bodyPr>
          <a:lstStyle/>
          <a:p>
            <a:pPr marL="0" indent="0">
              <a:buNone/>
            </a:pPr>
            <a:r>
              <a:rPr lang="ga-IE" sz="2800" dirty="0">
                <a:latin typeface="Trebuchet MS" panose="020B0603020202020204" pitchFamily="34" charset="0"/>
                <a:ea typeface="Times New Roman" panose="02020603050405020304" pitchFamily="18" charset="0"/>
              </a:rPr>
              <a:t>Fógraíocht </a:t>
            </a:r>
            <a:r>
              <a:rPr lang="en-IE" sz="2800" dirty="0">
                <a:latin typeface="Trebuchet MS" panose="020B0603020202020204" pitchFamily="34" charset="0"/>
                <a:ea typeface="Times New Roman" panose="02020603050405020304" pitchFamily="18" charset="0"/>
              </a:rPr>
              <a:t>ag </a:t>
            </a:r>
            <a:r>
              <a:rPr lang="en-IE" sz="2800" dirty="0" err="1">
                <a:latin typeface="Trebuchet MS" panose="020B0603020202020204" pitchFamily="34" charset="0"/>
                <a:ea typeface="Times New Roman" panose="02020603050405020304" pitchFamily="18" charset="0"/>
              </a:rPr>
              <a:t>Comhlachtaí</a:t>
            </a:r>
            <a:r>
              <a:rPr lang="en-IE" sz="2800" dirty="0">
                <a:latin typeface="Trebuchet MS" panose="020B0603020202020204" pitchFamily="34" charset="0"/>
                <a:ea typeface="Times New Roman" panose="02020603050405020304" pitchFamily="18" charset="0"/>
              </a:rPr>
              <a:t> </a:t>
            </a:r>
            <a:r>
              <a:rPr lang="en-IE" sz="2800" dirty="0" err="1">
                <a:latin typeface="Trebuchet MS" panose="020B0603020202020204" pitchFamily="34" charset="0"/>
                <a:ea typeface="Times New Roman" panose="02020603050405020304" pitchFamily="18" charset="0"/>
              </a:rPr>
              <a:t>Poiblí</a:t>
            </a:r>
            <a:r>
              <a:rPr lang="en-IE" sz="2800" dirty="0">
                <a:latin typeface="Trebuchet MS" panose="020B0603020202020204" pitchFamily="34" charset="0"/>
                <a:ea typeface="Times New Roman" panose="02020603050405020304" pitchFamily="18" charset="0"/>
              </a:rPr>
              <a:t> 	</a:t>
            </a:r>
            <a:r>
              <a:rPr lang="ga-IE" sz="2800" dirty="0">
                <a:latin typeface="Trebuchet MS" panose="020B0603020202020204" pitchFamily="34" charset="0"/>
                <a:ea typeface="Times New Roman" panose="02020603050405020304" pitchFamily="18" charset="0"/>
              </a:rPr>
              <a:t>sna comhthéacsanna seo a leanas:</a:t>
            </a:r>
            <a:endParaRPr lang="en-IE" sz="2800" dirty="0">
              <a:latin typeface="Trebuchet MS" panose="020B0603020202020204" pitchFamily="34" charset="0"/>
              <a:ea typeface="Times New Roman" panose="02020603050405020304" pitchFamily="18" charset="0"/>
            </a:endParaRPr>
          </a:p>
          <a:p>
            <a:pPr marL="0" indent="0">
              <a:buNone/>
            </a:pPr>
            <a:endParaRPr lang="en-IE" sz="1000" dirty="0">
              <a:latin typeface="Trebuchet MS" panose="020B0603020202020204" pitchFamily="34" charset="0"/>
              <a:ea typeface="Times New Roman" panose="02020603050405020304" pitchFamily="18" charset="0"/>
            </a:endParaRPr>
          </a:p>
          <a:p>
            <a:r>
              <a:rPr lang="en-IE" sz="2400" dirty="0">
                <a:effectLst/>
                <a:latin typeface="Trebuchet MS" panose="020B0603020202020204" pitchFamily="34" charset="0"/>
                <a:ea typeface="Times New Roman" panose="02020603050405020304" pitchFamily="18" charset="0"/>
              </a:rPr>
              <a:t>T</a:t>
            </a:r>
            <a:r>
              <a:rPr lang="ga-IE" sz="2400" dirty="0" err="1">
                <a:effectLst/>
                <a:latin typeface="Trebuchet MS" panose="020B0603020202020204" pitchFamily="34" charset="0"/>
                <a:ea typeface="Times New Roman" panose="02020603050405020304" pitchFamily="18" charset="0"/>
              </a:rPr>
              <a:t>eilifís</a:t>
            </a:r>
            <a:r>
              <a:rPr lang="en-IE" sz="2400" dirty="0">
                <a:effectLst/>
                <a:latin typeface="Trebuchet MS" panose="020B0603020202020204" pitchFamily="34" charset="0"/>
                <a:ea typeface="Times New Roman" panose="02020603050405020304" pitchFamily="18" charset="0"/>
              </a:rPr>
              <a:t>/</a:t>
            </a:r>
            <a:r>
              <a:rPr lang="ga-IE" sz="2400" dirty="0">
                <a:effectLst/>
                <a:latin typeface="Trebuchet MS" panose="020B0603020202020204" pitchFamily="34" charset="0"/>
                <a:ea typeface="Times New Roman" panose="02020603050405020304" pitchFamily="18" charset="0"/>
              </a:rPr>
              <a:t>Físeáin ar Éileamh</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Ra</a:t>
            </a:r>
            <a:r>
              <a:rPr lang="ga-IE" sz="2400" dirty="0">
                <a:effectLst/>
                <a:latin typeface="Trebuchet MS" panose="020B0603020202020204" pitchFamily="34" charset="0"/>
                <a:ea typeface="Times New Roman" panose="02020603050405020304" pitchFamily="18" charset="0"/>
              </a:rPr>
              <a:t>i</a:t>
            </a:r>
            <a:r>
              <a:rPr lang="en-IE" sz="2400" dirty="0">
                <a:effectLst/>
                <a:latin typeface="Trebuchet MS" panose="020B0603020202020204" pitchFamily="34" charset="0"/>
                <a:ea typeface="Times New Roman" panose="02020603050405020304" pitchFamily="18" charset="0"/>
              </a:rPr>
              <a:t>di</a:t>
            </a:r>
            <a:r>
              <a:rPr lang="ga-IE" sz="2400" dirty="0">
                <a:latin typeface="Trebuchet MS" panose="020B0603020202020204" pitchFamily="34" charset="0"/>
                <a:ea typeface="Times New Roman" panose="02020603050405020304" pitchFamily="18" charset="0"/>
              </a:rPr>
              <a:t>ó</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Pre</a:t>
            </a:r>
            <a:r>
              <a:rPr lang="ga-IE" sz="2400" dirty="0">
                <a:effectLst/>
                <a:latin typeface="Trebuchet MS" panose="020B0603020202020204" pitchFamily="34" charset="0"/>
                <a:ea typeface="Times New Roman" panose="02020603050405020304" pitchFamily="18" charset="0"/>
              </a:rPr>
              <a:t>as</a:t>
            </a:r>
            <a:endParaRPr lang="en-IE" sz="2400" dirty="0">
              <a:effectLst/>
              <a:latin typeface="Trebuchet MS" panose="020B0603020202020204" pitchFamily="34" charset="0"/>
              <a:ea typeface="Calibri" panose="020F0502020204030204" pitchFamily="34" charset="0"/>
            </a:endParaRPr>
          </a:p>
          <a:p>
            <a:r>
              <a:rPr lang="ga-IE" sz="2400" dirty="0">
                <a:effectLst/>
                <a:latin typeface="Trebuchet MS" panose="020B0603020202020204" pitchFamily="34" charset="0"/>
                <a:ea typeface="Times New Roman" panose="02020603050405020304" pitchFamily="18" charset="0"/>
              </a:rPr>
              <a:t>Fógraíocht Lasmuigh</a:t>
            </a:r>
            <a:endParaRPr lang="en-IE" sz="2400" dirty="0">
              <a:effectLst/>
              <a:latin typeface="Trebuchet MS" panose="020B0603020202020204" pitchFamily="34" charset="0"/>
              <a:ea typeface="Calibri" panose="020F0502020204030204" pitchFamily="34" charset="0"/>
            </a:endParaRPr>
          </a:p>
          <a:p>
            <a:r>
              <a:rPr lang="en-IE" sz="2400" dirty="0">
                <a:latin typeface="Trebuchet MS" panose="020B0603020202020204" pitchFamily="34" charset="0"/>
                <a:ea typeface="Times New Roman" panose="02020603050405020304" pitchFamily="18" charset="0"/>
              </a:rPr>
              <a:t>T</a:t>
            </a:r>
            <a:r>
              <a:rPr lang="ga-IE" sz="2400" dirty="0" err="1">
                <a:effectLst/>
                <a:latin typeface="Trebuchet MS" panose="020B0603020202020204" pitchFamily="34" charset="0"/>
                <a:ea typeface="Times New Roman" panose="02020603050405020304" pitchFamily="18" charset="0"/>
              </a:rPr>
              <a:t>aispeáint</a:t>
            </a:r>
            <a:r>
              <a:rPr lang="ga-IE" sz="2400" dirty="0">
                <a:effectLst/>
                <a:latin typeface="Trebuchet MS" panose="020B0603020202020204" pitchFamily="34" charset="0"/>
                <a:ea typeface="Times New Roman" panose="02020603050405020304" pitchFamily="18" charset="0"/>
              </a:rPr>
              <a:t> dhigiteach</a:t>
            </a:r>
            <a:r>
              <a:rPr lang="en-IE" sz="2400" dirty="0">
                <a:effectLst/>
                <a:latin typeface="Trebuchet MS" panose="020B0603020202020204" pitchFamily="34" charset="0"/>
                <a:ea typeface="Times New Roman" panose="02020603050405020304" pitchFamily="18" charset="0"/>
              </a:rPr>
              <a:t> (</a:t>
            </a:r>
            <a:r>
              <a:rPr lang="en-IE" sz="2400" dirty="0" err="1">
                <a:effectLst/>
                <a:latin typeface="Trebuchet MS" panose="020B0603020202020204" pitchFamily="34" charset="0"/>
                <a:ea typeface="Times New Roman" panose="02020603050405020304" pitchFamily="18" charset="0"/>
              </a:rPr>
              <a:t>Níl</a:t>
            </a:r>
            <a:r>
              <a:rPr lang="en-IE" sz="2400" dirty="0">
                <a:effectLst/>
                <a:latin typeface="Trebuchet MS" panose="020B0603020202020204" pitchFamily="34" charset="0"/>
                <a:ea typeface="Times New Roman" panose="02020603050405020304" pitchFamily="18" charset="0"/>
              </a:rPr>
              <a:t> </a:t>
            </a:r>
            <a:r>
              <a:rPr lang="en-IE" sz="2400" dirty="0" err="1">
                <a:latin typeface="Trebuchet MS" panose="020B0603020202020204" pitchFamily="34" charset="0"/>
                <a:ea typeface="Times New Roman" panose="02020603050405020304" pitchFamily="18" charset="0"/>
              </a:rPr>
              <a:t>c</a:t>
            </a:r>
            <a:r>
              <a:rPr lang="en-IE" sz="2400" dirty="0" err="1">
                <a:effectLst/>
                <a:latin typeface="Trebuchet MS" panose="020B0603020202020204" pitchFamily="34" charset="0"/>
                <a:ea typeface="Times New Roman" panose="02020603050405020304" pitchFamily="18" charset="0"/>
              </a:rPr>
              <a:t>omharthaí</a:t>
            </a:r>
            <a:r>
              <a:rPr lang="en-IE" sz="2400" dirty="0">
                <a:effectLst/>
                <a:latin typeface="Trebuchet MS" panose="020B0603020202020204" pitchFamily="34" charset="0"/>
                <a:ea typeface="Times New Roman" panose="02020603050405020304" pitchFamily="18" charset="0"/>
              </a:rPr>
              <a:t> </a:t>
            </a:r>
            <a:r>
              <a:rPr lang="en-IE" sz="2400" dirty="0" err="1">
                <a:latin typeface="Trebuchet MS" panose="020B0603020202020204" pitchFamily="34" charset="0"/>
                <a:ea typeface="Times New Roman" panose="02020603050405020304" pitchFamily="18" charset="0"/>
              </a:rPr>
              <a:t>t</a:t>
            </a:r>
            <a:r>
              <a:rPr lang="en-IE" sz="2400" dirty="0" err="1">
                <a:effectLst/>
                <a:latin typeface="Trebuchet MS" panose="020B0603020202020204" pitchFamily="34" charset="0"/>
                <a:ea typeface="Times New Roman" panose="02020603050405020304" pitchFamily="18" charset="0"/>
              </a:rPr>
              <a:t>ráchta</a:t>
            </a:r>
            <a:r>
              <a:rPr lang="en-IE" sz="2400" dirty="0">
                <a:effectLst/>
                <a:latin typeface="Trebuchet MS" panose="020B0603020202020204" pitchFamily="34" charset="0"/>
                <a:ea typeface="Times New Roman" panose="02020603050405020304" pitchFamily="18" charset="0"/>
              </a:rPr>
              <a:t> VMS </a:t>
            </a:r>
            <a:r>
              <a:rPr lang="en-IE" sz="2400" dirty="0" err="1">
                <a:effectLst/>
                <a:latin typeface="Trebuchet MS" panose="020B0603020202020204" pitchFamily="34" charset="0"/>
                <a:ea typeface="Times New Roman" panose="02020603050405020304" pitchFamily="18" charset="0"/>
              </a:rPr>
              <a:t>i</a:t>
            </a:r>
            <a:r>
              <a:rPr lang="en-IE" sz="2400" dirty="0">
                <a:effectLst/>
                <a:latin typeface="Trebuchet MS" panose="020B0603020202020204" pitchFamily="34" charset="0"/>
                <a:ea typeface="Times New Roman" panose="02020603050405020304" pitchFamily="18" charset="0"/>
              </a:rPr>
              <a:t> </a:t>
            </a:r>
            <a:r>
              <a:rPr lang="en-IE" sz="2400" dirty="0" err="1">
                <a:effectLst/>
                <a:latin typeface="Trebuchet MS" panose="020B0603020202020204" pitchFamily="34" charset="0"/>
                <a:ea typeface="Times New Roman" panose="02020603050405020304" pitchFamily="18" charset="0"/>
              </a:rPr>
              <a:t>gceist</a:t>
            </a:r>
            <a:r>
              <a:rPr lang="en-IE" sz="2400" dirty="0">
                <a:effectLst/>
                <a:latin typeface="Trebuchet MS" panose="020B0603020202020204" pitchFamily="34" charset="0"/>
                <a:ea typeface="Times New Roman" panose="02020603050405020304" pitchFamily="18" charset="0"/>
              </a:rPr>
              <a:t>)</a:t>
            </a:r>
            <a:endParaRPr lang="en-IE" sz="2400" dirty="0">
              <a:effectLst/>
              <a:latin typeface="Trebuchet MS" panose="020B0603020202020204" pitchFamily="34" charset="0"/>
              <a:ea typeface="Calibri" panose="020F0502020204030204" pitchFamily="34" charset="0"/>
            </a:endParaRPr>
          </a:p>
          <a:p>
            <a:r>
              <a:rPr lang="ga-IE" sz="2400" dirty="0">
                <a:effectLst/>
                <a:latin typeface="Trebuchet MS" panose="020B0603020202020204" pitchFamily="34" charset="0"/>
                <a:ea typeface="Times New Roman" panose="02020603050405020304" pitchFamily="18" charset="0"/>
              </a:rPr>
              <a:t>Fógraíocht Dhigiteach Shaincheaptha </a:t>
            </a:r>
            <a:endParaRPr lang="en-IE" sz="2400" dirty="0">
              <a:effectLst/>
              <a:latin typeface="Trebuchet MS" panose="020B0603020202020204" pitchFamily="34" charset="0"/>
              <a:ea typeface="Calibri" panose="020F0502020204030204" pitchFamily="34" charset="0"/>
            </a:endParaRPr>
          </a:p>
          <a:p>
            <a:r>
              <a:rPr lang="ga-IE" sz="2400" dirty="0">
                <a:effectLst/>
                <a:latin typeface="Trebuchet MS" panose="020B0603020202020204" pitchFamily="34" charset="0"/>
                <a:ea typeface="Times New Roman" panose="02020603050405020304" pitchFamily="18" charset="0"/>
              </a:rPr>
              <a:t>Ábhar Digiteach Íoctha</a:t>
            </a:r>
            <a:endParaRPr lang="en-IE" sz="2400" dirty="0">
              <a:effectLst/>
              <a:latin typeface="Trebuchet MS" panose="020B0603020202020204" pitchFamily="34" charset="0"/>
              <a:ea typeface="Calibri" panose="020F0502020204030204" pitchFamily="34" charset="0"/>
            </a:endParaRPr>
          </a:p>
          <a:p>
            <a:r>
              <a:rPr lang="ga-IE" sz="2400" dirty="0">
                <a:effectLst/>
                <a:latin typeface="Trebuchet MS" panose="020B0603020202020204" pitchFamily="34" charset="0"/>
                <a:ea typeface="Times New Roman" panose="02020603050405020304" pitchFamily="18" charset="0"/>
              </a:rPr>
              <a:t>Fógra </a:t>
            </a:r>
            <a:r>
              <a:rPr lang="en-IE" sz="2400" dirty="0">
                <a:effectLst/>
                <a:latin typeface="Trebuchet MS" panose="020B0603020202020204" pitchFamily="34" charset="0"/>
                <a:ea typeface="Times New Roman" panose="02020603050405020304" pitchFamily="18" charset="0"/>
              </a:rPr>
              <a:t>(</a:t>
            </a:r>
            <a:r>
              <a:rPr lang="ga-IE" sz="2400" dirty="0">
                <a:effectLst/>
                <a:latin typeface="Trebuchet MS" panose="020B0603020202020204" pitchFamily="34" charset="0"/>
                <a:ea typeface="Times New Roman" panose="02020603050405020304" pitchFamily="18" charset="0"/>
              </a:rPr>
              <a:t>seachas ábhar</a:t>
            </a:r>
            <a:r>
              <a:rPr lang="en-IE" sz="2400" dirty="0">
                <a:effectLst/>
                <a:latin typeface="Trebuchet MS" panose="020B0603020202020204" pitchFamily="34" charset="0"/>
                <a:ea typeface="Times New Roman" panose="02020603050405020304" pitchFamily="18" charset="0"/>
              </a:rPr>
              <a:t>) </a:t>
            </a:r>
            <a:r>
              <a:rPr lang="ga-IE" sz="2400" dirty="0">
                <a:effectLst/>
                <a:latin typeface="Trebuchet MS" panose="020B0603020202020204" pitchFamily="34" charset="0"/>
                <a:ea typeface="Times New Roman" panose="02020603050405020304" pitchFamily="18" charset="0"/>
              </a:rPr>
              <a:t>a ritear ar chainéil faoi úinéireacht </a:t>
            </a:r>
            <a:endParaRPr lang="en-IE" sz="2400" dirty="0">
              <a:effectLst/>
              <a:latin typeface="Trebuchet MS" panose="020B0603020202020204" pitchFamily="34" charset="0"/>
              <a:ea typeface="Times New Roman" panose="02020603050405020304" pitchFamily="18" charset="0"/>
            </a:endParaRPr>
          </a:p>
          <a:p>
            <a:pPr marL="361950" indent="0">
              <a:buNone/>
            </a:pPr>
            <a:r>
              <a:rPr lang="ga-IE" sz="2400" dirty="0">
                <a:effectLst/>
                <a:latin typeface="Trebuchet MS" panose="020B0603020202020204" pitchFamily="34" charset="0"/>
                <a:ea typeface="Times New Roman" panose="02020603050405020304" pitchFamily="18" charset="0"/>
              </a:rPr>
              <a:t>m</a:t>
            </a:r>
            <a:r>
              <a:rPr lang="en-IE" sz="2400" dirty="0">
                <a:effectLst/>
                <a:latin typeface="Trebuchet MS" panose="020B0603020202020204" pitchFamily="34" charset="0"/>
                <a:ea typeface="Times New Roman" panose="02020603050405020304" pitchFamily="18" charset="0"/>
              </a:rPr>
              <a:t>.</a:t>
            </a:r>
            <a:r>
              <a:rPr lang="ga-IE" sz="2400" dirty="0" err="1">
                <a:effectLst/>
                <a:latin typeface="Trebuchet MS" panose="020B0603020202020204" pitchFamily="34" charset="0"/>
                <a:ea typeface="Times New Roman" panose="02020603050405020304" pitchFamily="18" charset="0"/>
              </a:rPr>
              <a:t>sh</a:t>
            </a:r>
            <a:r>
              <a:rPr lang="en-IE" sz="2400" dirty="0">
                <a:effectLst/>
                <a:latin typeface="Trebuchet MS" panose="020B0603020202020204" pitchFamily="34" charset="0"/>
                <a:ea typeface="Times New Roman" panose="02020603050405020304" pitchFamily="18" charset="0"/>
              </a:rPr>
              <a:t>. </a:t>
            </a:r>
            <a:r>
              <a:rPr lang="ga-IE" sz="2400" dirty="0">
                <a:effectLst/>
                <a:latin typeface="Trebuchet MS" panose="020B0603020202020204" pitchFamily="34" charset="0"/>
                <a:ea typeface="Times New Roman" panose="02020603050405020304" pitchFamily="18" charset="0"/>
              </a:rPr>
              <a:t>fógra earcaíochta ar shuíomh gréasáin comhlachta </a:t>
            </a:r>
            <a:r>
              <a:rPr lang="en-IE" sz="2400" dirty="0">
                <a:effectLst/>
                <a:latin typeface="Trebuchet MS" panose="020B0603020202020204" pitchFamily="34" charset="0"/>
                <a:ea typeface="Times New Roman" panose="02020603050405020304" pitchFamily="18" charset="0"/>
              </a:rPr>
              <a:t>- 2(b)(</a:t>
            </a:r>
            <a:r>
              <a:rPr lang="en-IE" sz="2400" dirty="0" err="1">
                <a:effectLst/>
                <a:latin typeface="Trebuchet MS" panose="020B0603020202020204" pitchFamily="34" charset="0"/>
                <a:ea typeface="Times New Roman" panose="02020603050405020304" pitchFamily="18" charset="0"/>
              </a:rPr>
              <a:t>i</a:t>
            </a:r>
            <a:r>
              <a:rPr lang="en-IE" sz="2400" dirty="0">
                <a:effectLst/>
                <a:latin typeface="Trebuchet MS" panose="020B0603020202020204" pitchFamily="34" charset="0"/>
                <a:ea typeface="Times New Roman" panose="02020603050405020304" pitchFamily="18" charset="0"/>
              </a:rPr>
              <a:t>)</a:t>
            </a:r>
            <a:endParaRPr lang="en-IE" sz="2400" dirty="0">
              <a:effectLst/>
              <a:latin typeface="Trebuchet MS" panose="020B0603020202020204" pitchFamily="34" charset="0"/>
              <a:ea typeface="Calibri" panose="020F0502020204030204" pitchFamily="34" charset="0"/>
            </a:endParaRPr>
          </a:p>
          <a:p>
            <a:pPr marL="0" indent="0">
              <a:buNone/>
            </a:pPr>
            <a:endParaRPr lang="en-IE" sz="1800" dirty="0">
              <a:effectLst/>
              <a:latin typeface="Calibri" panose="020F0502020204030204" pitchFamily="34" charset="0"/>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62783571"/>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dirty="0"/>
              <a:t>Céard nach gcuimsítear sna forálacha seo?</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7" y="1244076"/>
            <a:ext cx="8730694" cy="5163075"/>
          </a:xfrm>
        </p:spPr>
        <p:txBody>
          <a:bodyPr rtlCol="0">
            <a:normAutofit fontScale="92500" lnSpcReduction="10000"/>
          </a:bodyPr>
          <a:lstStyle/>
          <a:p>
            <a:pPr marL="0" indent="0">
              <a:buNone/>
            </a:pPr>
            <a:r>
              <a:rPr lang="ga-IE" sz="2800" dirty="0">
                <a:effectLst/>
                <a:latin typeface="Trebuchet MS" panose="020B0603020202020204" pitchFamily="34" charset="0"/>
                <a:ea typeface="Times New Roman" panose="02020603050405020304" pitchFamily="18" charset="0"/>
              </a:rPr>
              <a:t>Ábhar seachas fógraíocht ar mheáin faoi úinéireacht</a:t>
            </a:r>
            <a:endParaRPr lang="en-IE" sz="2800" dirty="0">
              <a:effectLst/>
              <a:latin typeface="Trebuchet MS" panose="020B0603020202020204" pitchFamily="34" charset="0"/>
              <a:ea typeface="Times New Roman" panose="02020603050405020304" pitchFamily="18" charset="0"/>
            </a:endParaRPr>
          </a:p>
          <a:p>
            <a:pPr marL="0" indent="0">
              <a:buNone/>
            </a:pPr>
            <a:endParaRPr lang="en-IE" sz="1000" dirty="0">
              <a:effectLst/>
              <a:latin typeface="Trebuchet MS" panose="020B0603020202020204" pitchFamily="34" charset="0"/>
              <a:ea typeface="Times New Roman" panose="02020603050405020304" pitchFamily="18" charset="0"/>
            </a:endParaRPr>
          </a:p>
          <a:p>
            <a:r>
              <a:rPr lang="ga-IE" sz="2400" dirty="0">
                <a:effectLst/>
                <a:latin typeface="Trebuchet MS" panose="020B0603020202020204" pitchFamily="34" charset="0"/>
                <a:ea typeface="Times New Roman" panose="02020603050405020304" pitchFamily="18" charset="0"/>
              </a:rPr>
              <a:t>Ábhar Digiteach a ritear ar mheáin an chomhlachta amháin</a:t>
            </a:r>
            <a:endParaRPr lang="en-IE" sz="2400" dirty="0">
              <a:effectLst/>
              <a:latin typeface="Trebuchet MS" panose="020B0603020202020204" pitchFamily="34" charset="0"/>
              <a:ea typeface="Calibri" panose="020F0502020204030204" pitchFamily="34" charset="0"/>
            </a:endParaRPr>
          </a:p>
          <a:p>
            <a:r>
              <a:rPr lang="ga-IE" sz="2400" dirty="0">
                <a:effectLst/>
                <a:latin typeface="Trebuchet MS" panose="020B0603020202020204" pitchFamily="34" charset="0"/>
                <a:ea typeface="Times New Roman" panose="02020603050405020304" pitchFamily="18" charset="0"/>
              </a:rPr>
              <a:t>Eisiúintí Preasa</a:t>
            </a:r>
            <a:endParaRPr lang="en-IE" sz="2400" dirty="0">
              <a:effectLst/>
              <a:latin typeface="Trebuchet MS" panose="020B0603020202020204" pitchFamily="34" charset="0"/>
              <a:ea typeface="Calibri" panose="020F0502020204030204" pitchFamily="34" charset="0"/>
            </a:endParaRPr>
          </a:p>
          <a:p>
            <a:r>
              <a:rPr lang="ga-IE" sz="2400" dirty="0">
                <a:effectLst/>
                <a:latin typeface="Trebuchet MS" panose="020B0603020202020204" pitchFamily="34" charset="0"/>
                <a:ea typeface="Times New Roman" panose="02020603050405020304" pitchFamily="18" charset="0"/>
              </a:rPr>
              <a:t>Bróisiúir</a:t>
            </a:r>
            <a:r>
              <a:rPr lang="en-IE" sz="2400" dirty="0">
                <a:effectLst/>
                <a:latin typeface="Trebuchet MS" panose="020B0603020202020204" pitchFamily="34" charset="0"/>
                <a:ea typeface="Times New Roman" panose="02020603050405020304" pitchFamily="18" charset="0"/>
              </a:rPr>
              <a:t> </a:t>
            </a:r>
          </a:p>
          <a:p>
            <a:r>
              <a:rPr lang="en-IE" sz="2400" dirty="0" err="1">
                <a:effectLst/>
                <a:latin typeface="Trebuchet MS" panose="020B0603020202020204" pitchFamily="34" charset="0"/>
                <a:ea typeface="Times New Roman" panose="02020603050405020304" pitchFamily="18" charset="0"/>
              </a:rPr>
              <a:t>Nuachtlitreacha</a:t>
            </a:r>
            <a:endParaRPr lang="en-IE" sz="2400" dirty="0">
              <a:effectLst/>
              <a:latin typeface="Trebuchet MS" panose="020B0603020202020204" pitchFamily="34" charset="0"/>
              <a:ea typeface="Times New Roman" panose="02020603050405020304" pitchFamily="18" charset="0"/>
            </a:endParaRPr>
          </a:p>
          <a:p>
            <a:r>
              <a:rPr lang="ga-IE" sz="2400" dirty="0" err="1">
                <a:effectLst/>
                <a:latin typeface="Trebuchet MS" panose="020B0603020202020204" pitchFamily="34" charset="0"/>
                <a:ea typeface="Times New Roman" panose="02020603050405020304" pitchFamily="18" charset="0"/>
              </a:rPr>
              <a:t>Blaganna</a:t>
            </a:r>
            <a:endParaRPr lang="en-IE" sz="2400" dirty="0">
              <a:effectLst/>
              <a:latin typeface="Trebuchet MS" panose="020B0603020202020204" pitchFamily="34" charset="0"/>
              <a:ea typeface="Times New Roman" panose="02020603050405020304" pitchFamily="18" charset="0"/>
            </a:endParaRPr>
          </a:p>
          <a:p>
            <a:r>
              <a:rPr lang="en-IE" sz="2400" dirty="0" err="1">
                <a:effectLst/>
                <a:latin typeface="Trebuchet MS" panose="020B0603020202020204" pitchFamily="34" charset="0"/>
                <a:ea typeface="Calibri" panose="020F0502020204030204" pitchFamily="34" charset="0"/>
              </a:rPr>
              <a:t>Fógraíocht</a:t>
            </a:r>
            <a:r>
              <a:rPr lang="en-IE" sz="2400" dirty="0">
                <a:effectLst/>
                <a:latin typeface="Trebuchet MS" panose="020B0603020202020204" pitchFamily="34" charset="0"/>
                <a:ea typeface="Calibri" panose="020F0502020204030204" pitchFamily="34" charset="0"/>
              </a:rPr>
              <a:t> </a:t>
            </a:r>
            <a:r>
              <a:rPr lang="en-IE" sz="2400" dirty="0" err="1">
                <a:effectLst/>
                <a:latin typeface="Trebuchet MS" panose="020B0603020202020204" pitchFamily="34" charset="0"/>
                <a:ea typeface="Calibri" panose="020F0502020204030204" pitchFamily="34" charset="0"/>
              </a:rPr>
              <a:t>Cuardaigh</a:t>
            </a:r>
            <a:r>
              <a:rPr lang="en-IE" sz="2400" dirty="0">
                <a:effectLst/>
                <a:latin typeface="Trebuchet MS" panose="020B0603020202020204" pitchFamily="34" charset="0"/>
                <a:ea typeface="Calibri" panose="020F0502020204030204" pitchFamily="34" charset="0"/>
              </a:rPr>
              <a:t> </a:t>
            </a:r>
            <a:r>
              <a:rPr lang="en-IE" sz="2400" dirty="0" err="1">
                <a:effectLst/>
                <a:latin typeface="Trebuchet MS" panose="020B0603020202020204" pitchFamily="34" charset="0"/>
                <a:ea typeface="Calibri" panose="020F0502020204030204" pitchFamily="34" charset="0"/>
              </a:rPr>
              <a:t>Íoctha</a:t>
            </a:r>
            <a:endParaRPr lang="en-IE" sz="2400" dirty="0">
              <a:effectLst/>
              <a:latin typeface="Trebuchet MS" panose="020B0603020202020204" pitchFamily="34" charset="0"/>
              <a:ea typeface="Calibri" panose="020F0502020204030204" pitchFamily="34" charset="0"/>
            </a:endParaRPr>
          </a:p>
          <a:p>
            <a:r>
              <a:rPr lang="ga-IE" sz="2400" dirty="0">
                <a:effectLst/>
                <a:latin typeface="Trebuchet MS" panose="020B0603020202020204" pitchFamily="34" charset="0"/>
                <a:ea typeface="Times New Roman" panose="02020603050405020304" pitchFamily="18" charset="0"/>
              </a:rPr>
              <a:t>Ábhar a ndéantar comhroinnt air</a:t>
            </a:r>
            <a:endParaRPr lang="en-IE" sz="2400" dirty="0">
              <a:effectLst/>
              <a:latin typeface="Trebuchet MS" panose="020B0603020202020204" pitchFamily="34" charset="0"/>
              <a:ea typeface="Calibri" panose="020F0502020204030204" pitchFamily="34" charset="0"/>
            </a:endParaRPr>
          </a:p>
          <a:p>
            <a:r>
              <a:rPr lang="en-IE" sz="2400" dirty="0" err="1">
                <a:effectLst/>
                <a:latin typeface="Trebuchet MS" panose="020B0603020202020204" pitchFamily="34" charset="0"/>
                <a:ea typeface="Times New Roman" panose="02020603050405020304" pitchFamily="18" charset="0"/>
              </a:rPr>
              <a:t>Postálacha</a:t>
            </a:r>
            <a:r>
              <a:rPr lang="en-IE" sz="2400" dirty="0">
                <a:effectLst/>
                <a:latin typeface="Trebuchet MS" panose="020B0603020202020204" pitchFamily="34" charset="0"/>
                <a:ea typeface="Times New Roman" panose="02020603050405020304" pitchFamily="18" charset="0"/>
              </a:rPr>
              <a:t> </a:t>
            </a:r>
            <a:r>
              <a:rPr lang="en-IE" sz="2400" dirty="0" err="1">
                <a:effectLst/>
                <a:latin typeface="Trebuchet MS" panose="020B0603020202020204" pitchFamily="34" charset="0"/>
                <a:ea typeface="Times New Roman" panose="02020603050405020304" pitchFamily="18" charset="0"/>
              </a:rPr>
              <a:t>agus</a:t>
            </a:r>
            <a:r>
              <a:rPr lang="en-IE" sz="2400" dirty="0">
                <a:effectLst/>
                <a:latin typeface="Trebuchet MS" panose="020B0603020202020204" pitchFamily="34" charset="0"/>
                <a:ea typeface="Times New Roman" panose="02020603050405020304" pitchFamily="18" charset="0"/>
              </a:rPr>
              <a:t> </a:t>
            </a:r>
            <a:r>
              <a:rPr lang="ga-IE" sz="2400" dirty="0" err="1">
                <a:effectLst/>
                <a:latin typeface="Trebuchet MS" panose="020B0603020202020204" pitchFamily="34" charset="0"/>
                <a:ea typeface="Times New Roman" panose="02020603050405020304" pitchFamily="18" charset="0"/>
              </a:rPr>
              <a:t>Athphostálacha</a:t>
            </a:r>
            <a:r>
              <a:rPr lang="en-IE" sz="2400" dirty="0">
                <a:effectLst/>
                <a:latin typeface="Trebuchet MS" panose="020B0603020202020204" pitchFamily="34" charset="0"/>
                <a:ea typeface="Times New Roman" panose="02020603050405020304" pitchFamily="18" charset="0"/>
              </a:rPr>
              <a:t> (</a:t>
            </a:r>
            <a:r>
              <a:rPr lang="en-IE" sz="2400" dirty="0" err="1">
                <a:latin typeface="Trebuchet MS" panose="020B0603020202020204" pitchFamily="34" charset="0"/>
                <a:ea typeface="Times New Roman" panose="02020603050405020304" pitchFamily="18" charset="0"/>
              </a:rPr>
              <a:t>inneachar</a:t>
            </a:r>
            <a:r>
              <a:rPr lang="en-IE" sz="2400" dirty="0">
                <a:effectLst/>
                <a:latin typeface="Trebuchet MS" panose="020B0603020202020204" pitchFamily="34" charset="0"/>
                <a:ea typeface="Times New Roman" panose="02020603050405020304" pitchFamily="18" charset="0"/>
              </a:rPr>
              <a:t> </a:t>
            </a:r>
            <a:r>
              <a:rPr lang="en-IE" sz="2400" dirty="0" err="1">
                <a:effectLst/>
                <a:latin typeface="Trebuchet MS" panose="020B0603020202020204" pitchFamily="34" charset="0"/>
                <a:ea typeface="Times New Roman" panose="02020603050405020304" pitchFamily="18" charset="0"/>
              </a:rPr>
              <a:t>seachas</a:t>
            </a:r>
            <a:r>
              <a:rPr lang="en-IE" sz="2400" dirty="0">
                <a:effectLst/>
                <a:latin typeface="Trebuchet MS" panose="020B0603020202020204" pitchFamily="34" charset="0"/>
                <a:ea typeface="Times New Roman" panose="02020603050405020304" pitchFamily="18" charset="0"/>
              </a:rPr>
              <a:t> </a:t>
            </a:r>
            <a:r>
              <a:rPr lang="en-IE" sz="2400" dirty="0" err="1">
                <a:effectLst/>
                <a:latin typeface="Trebuchet MS" panose="020B0603020202020204" pitchFamily="34" charset="0"/>
                <a:ea typeface="Times New Roman" panose="02020603050405020304" pitchFamily="18" charset="0"/>
              </a:rPr>
              <a:t>fógraí</a:t>
            </a:r>
            <a:r>
              <a:rPr lang="en-IE" sz="2400" dirty="0">
                <a:effectLst/>
                <a:latin typeface="Trebuchet MS" panose="020B0603020202020204" pitchFamily="34" charset="0"/>
                <a:ea typeface="Times New Roman" panose="02020603050405020304" pitchFamily="18" charset="0"/>
              </a:rPr>
              <a:t>) </a:t>
            </a:r>
            <a:endParaRPr lang="en-IE" sz="2400" dirty="0">
              <a:effectLst/>
              <a:latin typeface="Trebuchet MS" panose="020B0603020202020204" pitchFamily="34" charset="0"/>
              <a:ea typeface="Calibri" panose="020F0502020204030204" pitchFamily="34" charset="0"/>
            </a:endParaRPr>
          </a:p>
          <a:p>
            <a:r>
              <a:rPr lang="ga-IE" sz="2400" dirty="0">
                <a:latin typeface="Trebuchet MS" panose="020B0603020202020204" pitchFamily="34" charset="0"/>
                <a:ea typeface="Calibri" panose="020F0502020204030204" pitchFamily="34" charset="0"/>
              </a:rPr>
              <a:t>Léirmheasanna</a:t>
            </a:r>
            <a:endParaRPr lang="en-IE" sz="2400" dirty="0">
              <a:effectLst/>
              <a:latin typeface="Trebuchet MS" panose="020B0603020202020204" pitchFamily="34" charset="0"/>
              <a:ea typeface="Calibri" panose="020F0502020204030204" pitchFamily="34" charset="0"/>
            </a:endParaRPr>
          </a:p>
          <a:p>
            <a:r>
              <a:rPr lang="ga-IE" sz="2400" dirty="0" err="1">
                <a:effectLst/>
                <a:latin typeface="Trebuchet MS" panose="020B0603020202020204" pitchFamily="34" charset="0"/>
                <a:ea typeface="Times New Roman" panose="02020603050405020304" pitchFamily="18" charset="0"/>
              </a:rPr>
              <a:t>Tionchairí</a:t>
            </a:r>
            <a:endParaRPr lang="en-IE" sz="2400" dirty="0">
              <a:effectLst/>
              <a:latin typeface="Trebuchet MS" panose="020B0603020202020204" pitchFamily="34" charset="0"/>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0097680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a:t>Cur Chuige Inmholta</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315099"/>
            <a:ext cx="8319728" cy="4726927"/>
          </a:xfrm>
        </p:spPr>
        <p:txBody>
          <a:bodyPr rtlCol="0">
            <a:normAutofit lnSpcReduction="10000"/>
          </a:bodyPr>
          <a:lstStyle/>
          <a:p>
            <a:pPr algn="just" fontAlgn="auto">
              <a:spcAft>
                <a:spcPts val="0"/>
              </a:spcAft>
              <a:defRPr/>
            </a:pPr>
            <a:r>
              <a:rPr lang="ga-IE" sz="2400" dirty="0">
                <a:effectLst/>
                <a:ea typeface="Calibri" panose="020F0502020204030204" pitchFamily="34" charset="0"/>
              </a:rPr>
              <a:t>Ba cheart cothroime a thabhairt do gach ceann de na teangacha oifigiúla ar na meáin uile, m.sh. faid chóipeanna comhchosúla don teilifís agus don raidió, méideanna comhchosúla le haghaidh cló agus </a:t>
            </a:r>
            <a:r>
              <a:rPr lang="en-IE" sz="2400" dirty="0">
                <a:effectLst/>
                <a:ea typeface="Calibri" panose="020F0502020204030204" pitchFamily="34" charset="0"/>
              </a:rPr>
              <a:t>do </a:t>
            </a:r>
            <a:r>
              <a:rPr lang="en-IE" sz="2400" dirty="0" err="1">
                <a:effectLst/>
                <a:ea typeface="Calibri" panose="020F0502020204030204" pitchFamily="34" charset="0"/>
              </a:rPr>
              <a:t>na</a:t>
            </a:r>
            <a:r>
              <a:rPr lang="en-IE" sz="2400" dirty="0">
                <a:effectLst/>
                <a:ea typeface="Calibri" panose="020F0502020204030204" pitchFamily="34" charset="0"/>
              </a:rPr>
              <a:t> </a:t>
            </a:r>
            <a:r>
              <a:rPr lang="en-IE" sz="2400" dirty="0" err="1">
                <a:effectLst/>
                <a:ea typeface="Calibri" panose="020F0502020204030204" pitchFamily="34" charset="0"/>
              </a:rPr>
              <a:t>meáin</a:t>
            </a:r>
            <a:r>
              <a:rPr lang="en-IE" sz="2400" dirty="0">
                <a:effectLst/>
                <a:ea typeface="Calibri" panose="020F0502020204030204" pitchFamily="34" charset="0"/>
              </a:rPr>
              <a:t> </a:t>
            </a:r>
            <a:r>
              <a:rPr lang="ga-IE" sz="2400" dirty="0">
                <a:effectLst/>
                <a:ea typeface="Calibri" panose="020F0502020204030204" pitchFamily="34" charset="0"/>
              </a:rPr>
              <a:t>s</a:t>
            </a:r>
            <a:r>
              <a:rPr lang="en-IE" sz="2400" dirty="0">
                <a:effectLst/>
                <a:ea typeface="Calibri" panose="020F0502020204030204" pitchFamily="34" charset="0"/>
              </a:rPr>
              <a:t>h</a:t>
            </a:r>
            <a:r>
              <a:rPr lang="ga-IE" sz="2400" dirty="0" err="1">
                <a:effectLst/>
                <a:ea typeface="Calibri" panose="020F0502020204030204" pitchFamily="34" charset="0"/>
              </a:rPr>
              <a:t>óisialta</a:t>
            </a:r>
            <a:r>
              <a:rPr lang="ga-IE" sz="2400" dirty="0">
                <a:effectLst/>
                <a:ea typeface="Calibri" panose="020F0502020204030204" pitchFamily="34" charset="0"/>
              </a:rPr>
              <a:t>. </a:t>
            </a:r>
            <a:endParaRPr lang="en-US" sz="2400" dirty="0"/>
          </a:p>
          <a:p>
            <a:pPr marL="0" indent="0" algn="just" fontAlgn="auto">
              <a:spcAft>
                <a:spcPts val="0"/>
              </a:spcAft>
              <a:buNone/>
              <a:defRPr/>
            </a:pPr>
            <a:endParaRPr lang="en-US" sz="2400" dirty="0"/>
          </a:p>
          <a:p>
            <a:pPr algn="just" fontAlgn="auto">
              <a:spcAft>
                <a:spcPts val="0"/>
              </a:spcAft>
              <a:defRPr/>
            </a:pPr>
            <a:r>
              <a:rPr lang="ga-IE" sz="2400" dirty="0">
                <a:effectLst/>
                <a:ea typeface="Calibri" panose="020F0502020204030204" pitchFamily="34" charset="0"/>
                <a:cs typeface="Times New Roman" panose="02020603050405020304" pitchFamily="18" charset="0"/>
              </a:rPr>
              <a:t>Ní ceart athghuthú Gaeilge a dhéanamh ar </a:t>
            </a:r>
            <a:r>
              <a:rPr lang="ga-IE" sz="2400" dirty="0" err="1">
                <a:effectLst/>
                <a:ea typeface="Calibri" panose="020F0502020204030204" pitchFamily="34" charset="0"/>
                <a:cs typeface="Times New Roman" panose="02020603050405020304" pitchFamily="18" charset="0"/>
              </a:rPr>
              <a:t>fhógrán</a:t>
            </a:r>
            <a:r>
              <a:rPr lang="ga-IE" sz="2400" dirty="0">
                <a:effectLst/>
                <a:ea typeface="Calibri" panose="020F0502020204030204" pitchFamily="34" charset="0"/>
                <a:cs typeface="Times New Roman" panose="02020603050405020304" pitchFamily="18" charset="0"/>
              </a:rPr>
              <a:t> Béarla agus ní ceart athghuthú Béarla a dhéanamh ar </a:t>
            </a:r>
            <a:r>
              <a:rPr lang="ga-IE" sz="2400" dirty="0" err="1">
                <a:effectLst/>
                <a:ea typeface="Calibri" panose="020F0502020204030204" pitchFamily="34" charset="0"/>
                <a:cs typeface="Times New Roman" panose="02020603050405020304" pitchFamily="18" charset="0"/>
              </a:rPr>
              <a:t>fhógrán</a:t>
            </a:r>
            <a:r>
              <a:rPr lang="ga-IE" sz="2400" dirty="0">
                <a:effectLst/>
                <a:ea typeface="Calibri" panose="020F0502020204030204" pitchFamily="34" charset="0"/>
                <a:cs typeface="Times New Roman" panose="02020603050405020304" pitchFamily="18" charset="0"/>
              </a:rPr>
              <a:t> Gaeilge. Ní mholtar dubáil nó fotheidil.</a:t>
            </a:r>
          </a:p>
          <a:p>
            <a:pPr marL="0" indent="0" algn="just" fontAlgn="auto">
              <a:spcAft>
                <a:spcPts val="0"/>
              </a:spcAft>
              <a:buNone/>
              <a:defRPr/>
            </a:pPr>
            <a:endParaRPr lang="en-US" sz="2400" dirty="0"/>
          </a:p>
          <a:p>
            <a:pPr algn="just" fontAlgn="auto">
              <a:spcAft>
                <a:spcPts val="0"/>
              </a:spcAft>
              <a:defRPr/>
            </a:pPr>
            <a:r>
              <a:rPr lang="ga-IE" sz="2400" dirty="0">
                <a:effectLst/>
                <a:ea typeface="Calibri" panose="020F0502020204030204" pitchFamily="34" charset="0"/>
              </a:rPr>
              <a:t>Is ceart </a:t>
            </a:r>
            <a:r>
              <a:rPr lang="ga-IE" sz="2400" dirty="0" err="1">
                <a:effectLst/>
                <a:ea typeface="Calibri" panose="020F0502020204030204" pitchFamily="34" charset="0"/>
              </a:rPr>
              <a:t>fógráin</a:t>
            </a:r>
            <a:r>
              <a:rPr lang="ga-IE" sz="2400" dirty="0">
                <a:effectLst/>
                <a:ea typeface="Calibri" panose="020F0502020204030204" pitchFamily="34" charset="0"/>
              </a:rPr>
              <a:t> i nGaeilge amháin a dhéanamh ar na meáin Ghaeilge.</a:t>
            </a: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7901048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a:t>Cur Chuige Inmholta </a:t>
            </a:r>
            <a:r>
              <a:rPr lang="en-IE" altLang="en-US" b="1" dirty="0"/>
              <a:t>(</a:t>
            </a:r>
            <a:r>
              <a:rPr lang="ga-IE" altLang="en-US" b="1" dirty="0"/>
              <a:t>ar lean</a:t>
            </a:r>
            <a:r>
              <a:rPr lang="en-IE" altLang="en-US" b="1" dirty="0"/>
              <a:t>)</a:t>
            </a:r>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215954" y="1174274"/>
            <a:ext cx="9197762" cy="4509451"/>
          </a:xfrm>
        </p:spPr>
        <p:txBody>
          <a:bodyPr rtlCol="0">
            <a:normAutofit fontScale="92500" lnSpcReduction="20000"/>
          </a:bodyPr>
          <a:lstStyle/>
          <a:p>
            <a:pPr algn="just" fontAlgn="auto">
              <a:spcAft>
                <a:spcPts val="0"/>
              </a:spcAft>
              <a:defRPr/>
            </a:pPr>
            <a:r>
              <a:rPr lang="en-IE" sz="2400" dirty="0">
                <a:ea typeface="Calibri" panose="020F0502020204030204" pitchFamily="34" charset="0"/>
                <a:cs typeface="Times New Roman" panose="02020603050405020304" pitchFamily="18" charset="0"/>
              </a:rPr>
              <a:t>Is </a:t>
            </a:r>
            <a:r>
              <a:rPr lang="en-IE" sz="2400" dirty="0" err="1">
                <a:ea typeface="Calibri" panose="020F0502020204030204" pitchFamily="34" charset="0"/>
                <a:cs typeface="Times New Roman" panose="02020603050405020304" pitchFamily="18" charset="0"/>
              </a:rPr>
              <a:t>ionann</a:t>
            </a:r>
            <a:r>
              <a:rPr lang="en-IE" sz="2400" dirty="0">
                <a:ea typeface="Calibri" panose="020F0502020204030204" pitchFamily="34" charset="0"/>
                <a:cs typeface="Times New Roman" panose="02020603050405020304" pitchFamily="18" charset="0"/>
              </a:rPr>
              <a:t> “</a:t>
            </a:r>
            <a:r>
              <a:rPr lang="en-IE" sz="2400" dirty="0" err="1">
                <a:ea typeface="Calibri" panose="020F0502020204030204" pitchFamily="34" charset="0"/>
                <a:cs typeface="Times New Roman" panose="02020603050405020304" pitchFamily="18" charset="0"/>
              </a:rPr>
              <a:t>meán</a:t>
            </a:r>
            <a:r>
              <a:rPr lang="en-IE" sz="2400" dirty="0">
                <a:ea typeface="Calibri" panose="020F0502020204030204" pitchFamily="34" charset="0"/>
                <a:cs typeface="Times New Roman" panose="02020603050405020304" pitchFamily="18" charset="0"/>
              </a:rPr>
              <a:t> </a:t>
            </a:r>
            <a:r>
              <a:rPr lang="en-IE" sz="2400" dirty="0" err="1">
                <a:ea typeface="Calibri" panose="020F0502020204030204" pitchFamily="34" charset="0"/>
                <a:cs typeface="Times New Roman" panose="02020603050405020304" pitchFamily="18" charset="0"/>
              </a:rPr>
              <a:t>Gaeilge</a:t>
            </a:r>
            <a:r>
              <a:rPr lang="en-IE" sz="2400" dirty="0">
                <a:ea typeface="Calibri" panose="020F0502020204030204" pitchFamily="34" charset="0"/>
                <a:cs typeface="Times New Roman" panose="02020603050405020304" pitchFamily="18" charset="0"/>
              </a:rPr>
              <a:t>” </a:t>
            </a:r>
            <a:r>
              <a:rPr lang="en-IE" sz="2400" dirty="0" err="1">
                <a:ea typeface="Calibri" panose="020F0502020204030204" pitchFamily="34" charset="0"/>
                <a:cs typeface="Times New Roman" panose="02020603050405020304" pitchFamily="18" charset="0"/>
              </a:rPr>
              <a:t>agus</a:t>
            </a:r>
            <a:r>
              <a:rPr lang="en-IE" sz="2400" dirty="0">
                <a:ea typeface="Calibri" panose="020F0502020204030204" pitchFamily="34" charset="0"/>
                <a:cs typeface="Times New Roman" panose="02020603050405020304" pitchFamily="18" charset="0"/>
              </a:rPr>
              <a:t> </a:t>
            </a:r>
            <a:r>
              <a:rPr lang="ga-IE" sz="2400" dirty="0">
                <a:ea typeface="Calibri" panose="020F0502020204030204" pitchFamily="34" charset="0"/>
                <a:cs typeface="Times New Roman" panose="02020603050405020304" pitchFamily="18" charset="0"/>
              </a:rPr>
              <a:t>aon mheáin ina bhfuil 50 faoin gcéad nó níos mó d’ábhar na meán sin trí mheán na Gaeilge.</a:t>
            </a:r>
            <a:endParaRPr lang="en-IE" sz="2400" dirty="0">
              <a:ea typeface="Calibri" panose="020F0502020204030204" pitchFamily="34" charset="0"/>
              <a:cs typeface="Times New Roman" panose="02020603050405020304" pitchFamily="18" charset="0"/>
            </a:endParaRPr>
          </a:p>
          <a:p>
            <a:pPr algn="just" fontAlgn="auto">
              <a:spcAft>
                <a:spcPts val="0"/>
              </a:spcAft>
              <a:defRPr/>
            </a:pPr>
            <a:endParaRPr lang="en-IE" sz="2400" dirty="0">
              <a:ea typeface="Calibri" panose="020F0502020204030204" pitchFamily="34" charset="0"/>
              <a:cs typeface="Times New Roman" panose="02020603050405020304" pitchFamily="18" charset="0"/>
            </a:endParaRPr>
          </a:p>
          <a:p>
            <a:pPr algn="just" fontAlgn="auto">
              <a:spcAft>
                <a:spcPts val="0"/>
              </a:spcAft>
              <a:defRPr/>
            </a:pPr>
            <a:r>
              <a:rPr lang="en-IE" sz="2400" dirty="0" err="1">
                <a:ea typeface="Calibri" panose="020F0502020204030204" pitchFamily="34" charset="0"/>
                <a:cs typeface="Times New Roman" panose="02020603050405020304" pitchFamily="18" charset="0"/>
              </a:rPr>
              <a:t>Tá</a:t>
            </a:r>
            <a:r>
              <a:rPr lang="en-IE" sz="2400" dirty="0">
                <a:ea typeface="Calibri" panose="020F0502020204030204" pitchFamily="34" charset="0"/>
                <a:cs typeface="Times New Roman" panose="02020603050405020304" pitchFamily="18" charset="0"/>
              </a:rPr>
              <a:t> an </a:t>
            </a:r>
            <a:r>
              <a:rPr lang="en-IE" sz="2400" dirty="0" err="1">
                <a:ea typeface="Calibri" panose="020F0502020204030204" pitchFamily="34" charset="0"/>
                <a:cs typeface="Times New Roman" panose="02020603050405020304" pitchFamily="18" charset="0"/>
              </a:rPr>
              <a:t>fhreagracht</a:t>
            </a:r>
            <a:r>
              <a:rPr lang="en-IE" sz="2400" dirty="0">
                <a:ea typeface="Calibri" panose="020F0502020204030204" pitchFamily="34" charset="0"/>
                <a:cs typeface="Times New Roman" panose="02020603050405020304" pitchFamily="18" charset="0"/>
              </a:rPr>
              <a:t> </a:t>
            </a:r>
            <a:r>
              <a:rPr lang="en-IE" sz="2400" dirty="0" err="1">
                <a:ea typeface="Calibri" panose="020F0502020204030204" pitchFamily="34" charset="0"/>
                <a:cs typeface="Times New Roman" panose="02020603050405020304" pitchFamily="18" charset="0"/>
              </a:rPr>
              <a:t>ar</a:t>
            </a:r>
            <a:r>
              <a:rPr lang="en-IE" sz="2400" dirty="0">
                <a:ea typeface="Calibri" panose="020F0502020204030204" pitchFamily="34" charset="0"/>
                <a:cs typeface="Times New Roman" panose="02020603050405020304" pitchFamily="18" charset="0"/>
              </a:rPr>
              <a:t> </a:t>
            </a:r>
            <a:r>
              <a:rPr lang="en-IE" sz="2400" dirty="0" err="1">
                <a:ea typeface="Calibri" panose="020F0502020204030204" pitchFamily="34" charset="0"/>
                <a:cs typeface="Times New Roman" panose="02020603050405020304" pitchFamily="18" charset="0"/>
              </a:rPr>
              <a:t>chomhlachtaí</a:t>
            </a:r>
            <a:r>
              <a:rPr lang="en-IE" sz="2400" dirty="0">
                <a:ea typeface="Calibri" panose="020F0502020204030204" pitchFamily="34" charset="0"/>
                <a:cs typeface="Times New Roman" panose="02020603050405020304" pitchFamily="18" charset="0"/>
              </a:rPr>
              <a:t> </a:t>
            </a:r>
            <a:r>
              <a:rPr lang="en-IE" sz="2400" dirty="0" err="1">
                <a:ea typeface="Calibri" panose="020F0502020204030204" pitchFamily="34" charset="0"/>
                <a:cs typeface="Times New Roman" panose="02020603050405020304" pitchFamily="18" charset="0"/>
              </a:rPr>
              <a:t>poiblí</a:t>
            </a:r>
            <a:r>
              <a:rPr lang="en-IE" sz="2400" dirty="0">
                <a:ea typeface="Calibri" panose="020F0502020204030204" pitchFamily="34" charset="0"/>
                <a:cs typeface="Times New Roman" panose="02020603050405020304" pitchFamily="18" charset="0"/>
              </a:rPr>
              <a:t> a </a:t>
            </a:r>
            <a:r>
              <a:rPr lang="en-IE" sz="2400" dirty="0" err="1">
                <a:ea typeface="Calibri" panose="020F0502020204030204" pitchFamily="34" charset="0"/>
                <a:cs typeface="Times New Roman" panose="02020603050405020304" pitchFamily="18" charset="0"/>
              </a:rPr>
              <a:t>chinntiú</a:t>
            </a:r>
            <a:r>
              <a:rPr lang="en-IE" sz="2400" dirty="0">
                <a:ea typeface="Calibri" panose="020F0502020204030204" pitchFamily="34" charset="0"/>
                <a:cs typeface="Times New Roman" panose="02020603050405020304" pitchFamily="18" charset="0"/>
              </a:rPr>
              <a:t> go </a:t>
            </a:r>
            <a:r>
              <a:rPr lang="en-IE" sz="2400" dirty="0" err="1">
                <a:ea typeface="Calibri" panose="020F0502020204030204" pitchFamily="34" charset="0"/>
                <a:cs typeface="Times New Roman" panose="02020603050405020304" pitchFamily="18" charset="0"/>
              </a:rPr>
              <a:t>ndéantar</a:t>
            </a:r>
            <a:r>
              <a:rPr lang="en-IE" sz="2400" dirty="0">
                <a:ea typeface="Calibri" panose="020F0502020204030204" pitchFamily="34" charset="0"/>
                <a:cs typeface="Times New Roman" panose="02020603050405020304" pitchFamily="18" charset="0"/>
              </a:rPr>
              <a:t> 20% </a:t>
            </a:r>
            <a:r>
              <a:rPr lang="en-IE" sz="2400" dirty="0" err="1">
                <a:ea typeface="Calibri" panose="020F0502020204030204" pitchFamily="34" charset="0"/>
                <a:cs typeface="Times New Roman" panose="02020603050405020304" pitchFamily="18" charset="0"/>
              </a:rPr>
              <a:t>d’fhógraíocht</a:t>
            </a:r>
            <a:r>
              <a:rPr lang="en-IE" sz="2400" dirty="0">
                <a:ea typeface="Calibri" panose="020F0502020204030204" pitchFamily="34" charset="0"/>
                <a:cs typeface="Times New Roman" panose="02020603050405020304" pitchFamily="18" charset="0"/>
              </a:rPr>
              <a:t> </a:t>
            </a:r>
            <a:r>
              <a:rPr lang="en-IE" sz="2400" dirty="0" err="1">
                <a:ea typeface="Calibri" panose="020F0502020204030204" pitchFamily="34" charset="0"/>
                <a:cs typeface="Times New Roman" panose="02020603050405020304" pitchFamily="18" charset="0"/>
              </a:rPr>
              <a:t>bhliantúil</a:t>
            </a:r>
            <a:r>
              <a:rPr lang="en-IE" sz="2400" dirty="0">
                <a:ea typeface="Calibri" panose="020F0502020204030204" pitchFamily="34" charset="0"/>
                <a:cs typeface="Times New Roman" panose="02020603050405020304" pitchFamily="18" charset="0"/>
              </a:rPr>
              <a:t> an </a:t>
            </a:r>
            <a:r>
              <a:rPr lang="en-IE" sz="2400" dirty="0" err="1">
                <a:ea typeface="Calibri" panose="020F0502020204030204" pitchFamily="34" charset="0"/>
                <a:cs typeface="Times New Roman" panose="02020603050405020304" pitchFamily="18" charset="0"/>
              </a:rPr>
              <a:t>chomhlachta</a:t>
            </a:r>
            <a:r>
              <a:rPr lang="en-IE" sz="2400" dirty="0">
                <a:ea typeface="Calibri" panose="020F0502020204030204" pitchFamily="34" charset="0"/>
                <a:cs typeface="Times New Roman" panose="02020603050405020304" pitchFamily="18" charset="0"/>
              </a:rPr>
              <a:t> </a:t>
            </a:r>
            <a:r>
              <a:rPr lang="en-IE" sz="2400" dirty="0" err="1">
                <a:ea typeface="Calibri" panose="020F0502020204030204" pitchFamily="34" charset="0"/>
                <a:cs typeface="Times New Roman" panose="02020603050405020304" pitchFamily="18" charset="0"/>
              </a:rPr>
              <a:t>trí</a:t>
            </a:r>
            <a:r>
              <a:rPr lang="en-IE" sz="2400" dirty="0">
                <a:ea typeface="Calibri" panose="020F0502020204030204" pitchFamily="34" charset="0"/>
                <a:cs typeface="Times New Roman" panose="02020603050405020304" pitchFamily="18" charset="0"/>
              </a:rPr>
              <a:t> </a:t>
            </a:r>
            <a:r>
              <a:rPr lang="en-IE" sz="2400" dirty="0" err="1">
                <a:ea typeface="Calibri" panose="020F0502020204030204" pitchFamily="34" charset="0"/>
                <a:cs typeface="Times New Roman" panose="02020603050405020304" pitchFamily="18" charset="0"/>
              </a:rPr>
              <a:t>Ghaeilge</a:t>
            </a:r>
            <a:r>
              <a:rPr lang="en-IE" sz="2400" dirty="0">
                <a:ea typeface="Calibri" panose="020F0502020204030204" pitchFamily="34" charset="0"/>
                <a:cs typeface="Times New Roman" panose="02020603050405020304" pitchFamily="18" charset="0"/>
              </a:rPr>
              <a:t>.</a:t>
            </a:r>
          </a:p>
          <a:p>
            <a:pPr marL="0" indent="0" algn="just" fontAlgn="auto">
              <a:spcAft>
                <a:spcPts val="0"/>
              </a:spcAft>
              <a:buNone/>
              <a:defRPr/>
            </a:pPr>
            <a:endParaRPr lang="en-US" sz="2400" dirty="0"/>
          </a:p>
          <a:p>
            <a:pPr algn="just" fontAlgn="auto">
              <a:spcAft>
                <a:spcPts val="0"/>
              </a:spcAft>
              <a:defRPr/>
            </a:pPr>
            <a:r>
              <a:rPr lang="ga-IE" sz="2400" dirty="0">
                <a:effectLst/>
                <a:ea typeface="Calibri" panose="020F0502020204030204" pitchFamily="34" charset="0"/>
                <a:cs typeface="Times New Roman" panose="02020603050405020304" pitchFamily="18" charset="0"/>
              </a:rPr>
              <a:t>Is ar chomhlachtaí poiblí atá an fhreagracht a chinntiú go gcaitear 5% dá mbuiséad ginearálta fógraíochta ar fhógraíocht </a:t>
            </a:r>
            <a:r>
              <a:rPr lang="en-IE" sz="2400" dirty="0" err="1">
                <a:effectLst/>
                <a:ea typeface="Calibri" panose="020F0502020204030204" pitchFamily="34" charset="0"/>
                <a:cs typeface="Times New Roman" panose="02020603050405020304" pitchFamily="18" charset="0"/>
              </a:rPr>
              <a:t>i</a:t>
            </a:r>
            <a:r>
              <a:rPr lang="en-IE" sz="2400" dirty="0">
                <a:effectLst/>
                <a:ea typeface="Calibri" panose="020F0502020204030204" pitchFamily="34" charset="0"/>
                <a:cs typeface="Times New Roman" panose="02020603050405020304" pitchFamily="18" charset="0"/>
              </a:rPr>
              <a:t> n</a:t>
            </a:r>
            <a:r>
              <a:rPr lang="ga-IE" sz="2400" dirty="0">
                <a:effectLst/>
                <a:ea typeface="Calibri" panose="020F0502020204030204" pitchFamily="34" charset="0"/>
                <a:cs typeface="Times New Roman" panose="02020603050405020304" pitchFamily="18" charset="0"/>
              </a:rPr>
              <a:t>Gaeilge, ar na meáin Ghaeilge. </a:t>
            </a:r>
            <a:endParaRPr lang="en-IE" sz="2400" dirty="0">
              <a:effectLst/>
              <a:ea typeface="Calibri" panose="020F0502020204030204" pitchFamily="34" charset="0"/>
              <a:cs typeface="Times New Roman" panose="02020603050405020304" pitchFamily="18" charset="0"/>
            </a:endParaRPr>
          </a:p>
          <a:p>
            <a:pPr algn="just" fontAlgn="auto">
              <a:spcAft>
                <a:spcPts val="0"/>
              </a:spcAft>
              <a:defRPr/>
            </a:pPr>
            <a:endParaRPr lang="en-US" sz="2400" dirty="0"/>
          </a:p>
          <a:p>
            <a:pPr algn="just" fontAlgn="auto">
              <a:spcAft>
                <a:spcPts val="0"/>
              </a:spcAft>
              <a:defRPr/>
            </a:pPr>
            <a:r>
              <a:rPr lang="ga-IE" sz="2400" dirty="0">
                <a:ea typeface="Calibri" panose="020F0502020204030204" pitchFamily="34" charset="0"/>
                <a:cs typeface="Times New Roman" panose="02020603050405020304" pitchFamily="18" charset="0"/>
              </a:rPr>
              <a:t>Féadfar iomlán an </a:t>
            </a:r>
            <a:r>
              <a:rPr lang="ga-IE" sz="2400" dirty="0" err="1">
                <a:ea typeface="Calibri" panose="020F0502020204030204" pitchFamily="34" charset="0"/>
                <a:cs typeface="Times New Roman" panose="02020603050405020304" pitchFamily="18" charset="0"/>
              </a:rPr>
              <a:t>chaiteachai</a:t>
            </a:r>
            <a:r>
              <a:rPr lang="en-IE" sz="2400" dirty="0">
                <a:ea typeface="Calibri" panose="020F0502020204030204" pitchFamily="34" charset="0"/>
                <a:cs typeface="Times New Roman" panose="02020603050405020304" pitchFamily="18" charset="0"/>
              </a:rPr>
              <a:t>s</a:t>
            </a:r>
            <a:r>
              <a:rPr lang="ga-IE" sz="2400" dirty="0">
                <a:ea typeface="Calibri" panose="020F0502020204030204" pitchFamily="34" charset="0"/>
                <a:cs typeface="Times New Roman" panose="02020603050405020304" pitchFamily="18" charset="0"/>
              </a:rPr>
              <a:t>, seachas caiteachas gach catagóire meán ainmnithe, a úsáid chun </a:t>
            </a:r>
            <a:r>
              <a:rPr lang="ga-IE" sz="2400" dirty="0" err="1">
                <a:ea typeface="Calibri" panose="020F0502020204030204" pitchFamily="34" charset="0"/>
                <a:cs typeface="Times New Roman" panose="02020603050405020304" pitchFamily="18" charset="0"/>
              </a:rPr>
              <a:t>crí</a:t>
            </a:r>
            <a:r>
              <a:rPr lang="en-IE" sz="2400" dirty="0" err="1">
                <a:ea typeface="Calibri" panose="020F0502020204030204" pitchFamily="34" charset="0"/>
                <a:cs typeface="Times New Roman" panose="02020603050405020304" pitchFamily="18" charset="0"/>
              </a:rPr>
              <a:t>ocha</a:t>
            </a:r>
            <a:r>
              <a:rPr lang="ga-IE" sz="2400" dirty="0">
                <a:ea typeface="Calibri" panose="020F0502020204030204" pitchFamily="34" charset="0"/>
                <a:cs typeface="Times New Roman" panose="02020603050405020304" pitchFamily="18" charset="0"/>
              </a:rPr>
              <a:t> an iniúchta. Ní dhéanfar costas </a:t>
            </a:r>
            <a:r>
              <a:rPr lang="en-IE" sz="2400" dirty="0" err="1">
                <a:ea typeface="Calibri" panose="020F0502020204030204" pitchFamily="34" charset="0"/>
                <a:cs typeface="Times New Roman" panose="02020603050405020304" pitchFamily="18" charset="0"/>
              </a:rPr>
              <a:t>léiriúcháin</a:t>
            </a:r>
            <a:r>
              <a:rPr lang="ga-IE" sz="2400" dirty="0">
                <a:ea typeface="Calibri" panose="020F0502020204030204" pitchFamily="34" charset="0"/>
                <a:cs typeface="Times New Roman" panose="02020603050405020304" pitchFamily="18" charset="0"/>
              </a:rPr>
              <a:t> a mheas chun </a:t>
            </a:r>
            <a:r>
              <a:rPr lang="ga-IE" sz="2400" dirty="0" err="1">
                <a:ea typeface="Calibri" panose="020F0502020204030204" pitchFamily="34" charset="0"/>
                <a:cs typeface="Times New Roman" panose="02020603050405020304" pitchFamily="18" charset="0"/>
              </a:rPr>
              <a:t>crí</a:t>
            </a:r>
            <a:r>
              <a:rPr lang="en-IE" sz="2400" dirty="0">
                <a:ea typeface="Calibri" panose="020F0502020204030204" pitchFamily="34" charset="0"/>
                <a:cs typeface="Times New Roman" panose="02020603050405020304" pitchFamily="18" charset="0"/>
              </a:rPr>
              <a:t>o</a:t>
            </a:r>
            <a:r>
              <a:rPr lang="ga-IE" sz="2400" dirty="0">
                <a:ea typeface="Calibri" panose="020F0502020204030204" pitchFamily="34" charset="0"/>
                <a:cs typeface="Times New Roman" panose="02020603050405020304" pitchFamily="18" charset="0"/>
              </a:rPr>
              <a:t>ch</a:t>
            </a:r>
            <a:r>
              <a:rPr lang="en-IE" sz="2400" dirty="0">
                <a:ea typeface="Calibri" panose="020F0502020204030204" pitchFamily="34" charset="0"/>
                <a:cs typeface="Times New Roman" panose="02020603050405020304" pitchFamily="18" charset="0"/>
              </a:rPr>
              <a:t>a</a:t>
            </a:r>
            <a:r>
              <a:rPr lang="ga-IE" sz="2400" dirty="0">
                <a:ea typeface="Calibri" panose="020F0502020204030204" pitchFamily="34" charset="0"/>
                <a:cs typeface="Times New Roman" panose="02020603050405020304" pitchFamily="18" charset="0"/>
              </a:rPr>
              <a:t> iniúchta.</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67755182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a:t>Tomhas</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34365" y="1105930"/>
            <a:ext cx="9112242" cy="4797949"/>
          </a:xfrm>
        </p:spPr>
        <p:txBody>
          <a:bodyPr rtlCol="0">
            <a:normAutofit fontScale="92500" lnSpcReduction="20000"/>
          </a:bodyPr>
          <a:lstStyle/>
          <a:p>
            <a:pPr algn="just">
              <a:lnSpc>
                <a:spcPct val="107000"/>
              </a:lnSpc>
              <a:spcAft>
                <a:spcPts val="800"/>
              </a:spcAft>
            </a:pPr>
            <a:r>
              <a:rPr lang="en-IE" sz="2600" dirty="0" err="1">
                <a:ea typeface="Calibri" panose="020F0502020204030204" pitchFamily="34" charset="0"/>
                <a:cs typeface="Times New Roman" panose="02020603050405020304" pitchFamily="18" charset="0"/>
              </a:rPr>
              <a:t>Chuaigh</a:t>
            </a:r>
            <a:r>
              <a:rPr lang="en-IE" sz="2600" dirty="0">
                <a:ea typeface="Calibri" panose="020F0502020204030204" pitchFamily="34" charset="0"/>
                <a:cs typeface="Times New Roman" panose="02020603050405020304" pitchFamily="18" charset="0"/>
              </a:rPr>
              <a:t> OCT </a:t>
            </a:r>
            <a:r>
              <a:rPr lang="en-IE" sz="2600" dirty="0" err="1">
                <a:ea typeface="Calibri" panose="020F0502020204030204" pitchFamily="34" charset="0"/>
                <a:cs typeface="Times New Roman" panose="02020603050405020304" pitchFamily="18" charset="0"/>
              </a:rPr>
              <a:t>i</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gcomhairle</a:t>
            </a:r>
            <a:r>
              <a:rPr lang="en-IE" sz="2600" dirty="0">
                <a:ea typeface="Calibri" panose="020F0502020204030204" pitchFamily="34" charset="0"/>
                <a:cs typeface="Times New Roman" panose="02020603050405020304" pitchFamily="18" charset="0"/>
              </a:rPr>
              <a:t> go </a:t>
            </a:r>
            <a:r>
              <a:rPr lang="en-IE" sz="2600" dirty="0" err="1">
                <a:ea typeface="Calibri" panose="020F0502020204030204" pitchFamily="34" charset="0"/>
                <a:cs typeface="Times New Roman" panose="02020603050405020304" pitchFamily="18" charset="0"/>
              </a:rPr>
              <a:t>forleathan</a:t>
            </a:r>
            <a:r>
              <a:rPr lang="en-IE" sz="2600" dirty="0">
                <a:ea typeface="Calibri" panose="020F0502020204030204" pitchFamily="34" charset="0"/>
                <a:cs typeface="Times New Roman" panose="02020603050405020304" pitchFamily="18" charset="0"/>
              </a:rPr>
              <a:t> le go </a:t>
            </a:r>
            <a:r>
              <a:rPr lang="en-IE" sz="2600" dirty="0" err="1">
                <a:ea typeface="Calibri" panose="020F0502020204030204" pitchFamily="34" charset="0"/>
                <a:cs typeface="Times New Roman" panose="02020603050405020304" pitchFamily="18" charset="0"/>
              </a:rPr>
              <a:t>leor</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Comhlachtaí</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Poiblí</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chomh</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maith</a:t>
            </a:r>
            <a:r>
              <a:rPr lang="en-IE" sz="2600" dirty="0">
                <a:ea typeface="Calibri" panose="020F0502020204030204" pitchFamily="34" charset="0"/>
                <a:cs typeface="Times New Roman" panose="02020603050405020304" pitchFamily="18" charset="0"/>
              </a:rPr>
              <a:t> le </a:t>
            </a:r>
            <a:r>
              <a:rPr lang="en-IE" sz="2600" dirty="0" err="1">
                <a:ea typeface="Calibri" panose="020F0502020204030204" pitchFamily="34" charset="0"/>
                <a:cs typeface="Times New Roman" panose="02020603050405020304" pitchFamily="18" charset="0"/>
              </a:rPr>
              <a:t>páirtithe</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leasmhara</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earnálach</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lena</a:t>
            </a:r>
            <a:r>
              <a:rPr lang="en-IE" sz="2600" dirty="0">
                <a:ea typeface="Calibri" panose="020F0502020204030204" pitchFamily="34" charset="0"/>
                <a:cs typeface="Times New Roman" panose="02020603050405020304" pitchFamily="18" charset="0"/>
              </a:rPr>
              <a:t> n-</a:t>
            </a:r>
            <a:r>
              <a:rPr lang="en-IE" sz="2600" dirty="0" err="1">
                <a:ea typeface="Calibri" panose="020F0502020204030204" pitchFamily="34" charset="0"/>
                <a:cs typeface="Times New Roman" panose="02020603050405020304" pitchFamily="18" charset="0"/>
              </a:rPr>
              <a:t>áirítear</a:t>
            </a:r>
            <a:r>
              <a:rPr lang="en-IE" sz="2600" dirty="0">
                <a:ea typeface="Calibri" panose="020F0502020204030204" pitchFamily="34" charset="0"/>
                <a:cs typeface="Times New Roman" panose="02020603050405020304" pitchFamily="18" charset="0"/>
              </a:rPr>
              <a:t> IAPI (</a:t>
            </a:r>
            <a:r>
              <a:rPr lang="en-IE" sz="2600" dirty="0" err="1">
                <a:ea typeface="Calibri" panose="020F0502020204030204" pitchFamily="34" charset="0"/>
                <a:cs typeface="Times New Roman" panose="02020603050405020304" pitchFamily="18" charset="0"/>
              </a:rPr>
              <a:t>Institiúid</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na</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gCleachtóirí</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Fógraíochta</a:t>
            </a:r>
            <a:r>
              <a:rPr lang="en-IE" sz="2600" dirty="0">
                <a:ea typeface="Calibri" panose="020F0502020204030204" pitchFamily="34" charset="0"/>
                <a:cs typeface="Times New Roman" panose="02020603050405020304" pitchFamily="18" charset="0"/>
              </a:rPr>
              <a:t> in </a:t>
            </a:r>
            <a:r>
              <a:rPr lang="en-IE" sz="2600" dirty="0" err="1">
                <a:ea typeface="Calibri" panose="020F0502020204030204" pitchFamily="34" charset="0"/>
                <a:cs typeface="Times New Roman" panose="02020603050405020304" pitchFamily="18" charset="0"/>
              </a:rPr>
              <a:t>Éirinn</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agus</a:t>
            </a:r>
            <a:r>
              <a:rPr lang="en-IE" sz="2600" dirty="0">
                <a:ea typeface="Calibri" panose="020F0502020204030204" pitchFamily="34" charset="0"/>
                <a:cs typeface="Times New Roman" panose="02020603050405020304" pitchFamily="18" charset="0"/>
              </a:rPr>
              <a:t> a </a:t>
            </a:r>
            <a:r>
              <a:rPr lang="en-IE" sz="2600" dirty="0" err="1">
                <a:ea typeface="Calibri" panose="020F0502020204030204" pitchFamily="34" charset="0"/>
                <a:cs typeface="Times New Roman" panose="02020603050405020304" pitchFamily="18" charset="0"/>
              </a:rPr>
              <a:t>comhaltaí</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gníomhaireachta</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meán</a:t>
            </a:r>
            <a:r>
              <a:rPr lang="en-IE" sz="2600" dirty="0">
                <a:ea typeface="Calibri" panose="020F0502020204030204" pitchFamily="34" charset="0"/>
                <a:cs typeface="Times New Roman" panose="02020603050405020304" pitchFamily="18" charset="0"/>
              </a:rPr>
              <a:t>.</a:t>
            </a:r>
            <a:endParaRPr lang="en-IE" sz="900" dirty="0">
              <a:ea typeface="Calibri" panose="020F0502020204030204" pitchFamily="34" charset="0"/>
              <a:cs typeface="Times New Roman" panose="02020603050405020304" pitchFamily="18" charset="0"/>
            </a:endParaRPr>
          </a:p>
          <a:p>
            <a:pPr algn="just">
              <a:lnSpc>
                <a:spcPct val="107000"/>
              </a:lnSpc>
              <a:spcAft>
                <a:spcPts val="800"/>
              </a:spcAft>
            </a:pPr>
            <a:r>
              <a:rPr lang="ga-IE" sz="2600" dirty="0">
                <a:ea typeface="Calibri" panose="020F0502020204030204" pitchFamily="34" charset="0"/>
                <a:cs typeface="Times New Roman" panose="02020603050405020304" pitchFamily="18" charset="0"/>
              </a:rPr>
              <a:t>Ciallaíonn </a:t>
            </a:r>
            <a:r>
              <a:rPr lang="en-IE" sz="2600" dirty="0">
                <a:ea typeface="Calibri" panose="020F0502020204030204" pitchFamily="34" charset="0"/>
                <a:cs typeface="Times New Roman" panose="02020603050405020304" pitchFamily="18" charset="0"/>
              </a:rPr>
              <a:t>“</a:t>
            </a:r>
            <a:r>
              <a:rPr lang="ga-IE" sz="2600" dirty="0">
                <a:ea typeface="Calibri" panose="020F0502020204030204" pitchFamily="34" charset="0"/>
                <a:cs typeface="Times New Roman" panose="02020603050405020304" pitchFamily="18" charset="0"/>
              </a:rPr>
              <a:t>20 faoin gcéad ar a laghad d’aon fhógraíocht arna déanamh</a:t>
            </a:r>
            <a:r>
              <a:rPr lang="en-IE" sz="2600" dirty="0">
                <a:ea typeface="Calibri" panose="020F0502020204030204" pitchFamily="34" charset="0"/>
                <a:cs typeface="Times New Roman" panose="02020603050405020304" pitchFamily="18" charset="0"/>
              </a:rPr>
              <a:t>” </a:t>
            </a:r>
            <a:r>
              <a:rPr lang="ga-IE" sz="2600" dirty="0">
                <a:ea typeface="Calibri" panose="020F0502020204030204" pitchFamily="34" charset="0"/>
                <a:cs typeface="Times New Roman" panose="02020603050405020304" pitchFamily="18" charset="0"/>
              </a:rPr>
              <a:t>(10A. 1 (a))</a:t>
            </a:r>
            <a:r>
              <a:rPr lang="en-IE" sz="2600" dirty="0">
                <a:ea typeface="Calibri" panose="020F0502020204030204" pitchFamily="34" charset="0"/>
                <a:cs typeface="Times New Roman" panose="02020603050405020304" pitchFamily="18" charset="0"/>
              </a:rPr>
              <a:t>, </a:t>
            </a:r>
            <a:r>
              <a:rPr lang="ga-IE" sz="2600" dirty="0">
                <a:ea typeface="Calibri" panose="020F0502020204030204" pitchFamily="34" charset="0"/>
                <a:cs typeface="Times New Roman" panose="02020603050405020304" pitchFamily="18" charset="0"/>
              </a:rPr>
              <a:t>20% d</a:t>
            </a:r>
            <a:r>
              <a:rPr lang="en-IE" sz="2600" dirty="0">
                <a:ea typeface="Calibri" panose="020F0502020204030204" pitchFamily="34" charset="0"/>
                <a:cs typeface="Times New Roman" panose="02020603050405020304" pitchFamily="18" charset="0"/>
              </a:rPr>
              <a:t>e</a:t>
            </a:r>
            <a:r>
              <a:rPr lang="ga-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Fógraíocht</a:t>
            </a:r>
            <a:r>
              <a:rPr lang="en-IE" sz="2600" dirty="0">
                <a:ea typeface="Calibri" panose="020F0502020204030204" pitchFamily="34" charset="0"/>
                <a:cs typeface="Times New Roman" panose="02020603050405020304" pitchFamily="18" charset="0"/>
              </a:rPr>
              <a:t> </a:t>
            </a:r>
            <a:r>
              <a:rPr lang="ga-IE" sz="2600" dirty="0">
                <a:ea typeface="Calibri" panose="020F0502020204030204" pitchFamily="34" charset="0"/>
                <a:cs typeface="Times New Roman" panose="02020603050405020304" pitchFamily="18" charset="0"/>
              </a:rPr>
              <a:t>Íoctha” </a:t>
            </a:r>
            <a:r>
              <a:rPr lang="en-IE" sz="2600" dirty="0" err="1">
                <a:ea typeface="Calibri" panose="020F0502020204030204" pitchFamily="34" charset="0"/>
                <a:cs typeface="Times New Roman" panose="02020603050405020304" pitchFamily="18" charset="0"/>
              </a:rPr>
              <a:t>agus</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Fógraíocht</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faoi</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Úinéireacht</a:t>
            </a:r>
            <a:r>
              <a:rPr lang="en-IE" sz="2600" dirty="0">
                <a:ea typeface="Calibri" panose="020F0502020204030204" pitchFamily="34" charset="0"/>
                <a:cs typeface="Times New Roman" panose="02020603050405020304" pitchFamily="18" charset="0"/>
              </a:rPr>
              <a:t>” </a:t>
            </a:r>
            <a:r>
              <a:rPr lang="ga-IE" sz="2600" dirty="0">
                <a:ea typeface="Calibri" panose="020F0502020204030204" pitchFamily="34" charset="0"/>
                <a:cs typeface="Times New Roman" panose="02020603050405020304" pitchFamily="18" charset="0"/>
              </a:rPr>
              <a:t>mar atá sainmhínithe thuas.</a:t>
            </a:r>
          </a:p>
          <a:p>
            <a:pPr algn="just">
              <a:lnSpc>
                <a:spcPct val="107000"/>
              </a:lnSpc>
              <a:spcAft>
                <a:spcPts val="800"/>
              </a:spcAft>
            </a:pPr>
            <a:r>
              <a:rPr lang="en-IE" sz="2600" dirty="0" err="1">
                <a:ea typeface="Calibri" panose="020F0502020204030204" pitchFamily="34" charset="0"/>
                <a:cs typeface="Times New Roman" panose="02020603050405020304" pitchFamily="18" charset="0"/>
              </a:rPr>
              <a:t>Maidir</a:t>
            </a:r>
            <a:r>
              <a:rPr lang="en-IE" sz="2600" dirty="0">
                <a:ea typeface="Calibri" panose="020F0502020204030204" pitchFamily="34" charset="0"/>
                <a:cs typeface="Times New Roman" panose="02020603050405020304" pitchFamily="18" charset="0"/>
              </a:rPr>
              <a:t> le </a:t>
            </a:r>
            <a:r>
              <a:rPr lang="en-IE" sz="2600" dirty="0" err="1">
                <a:ea typeface="Calibri" panose="020F0502020204030204" pitchFamily="34" charset="0"/>
                <a:cs typeface="Times New Roman" panose="02020603050405020304" pitchFamily="18" charset="0"/>
              </a:rPr>
              <a:t>comhlachtaí</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poiblí</a:t>
            </a:r>
            <a:r>
              <a:rPr lang="en-IE" sz="2600" dirty="0">
                <a:ea typeface="Calibri" panose="020F0502020204030204" pitchFamily="34" charset="0"/>
                <a:cs typeface="Times New Roman" panose="02020603050405020304" pitchFamily="18" charset="0"/>
              </a:rPr>
              <a:t> a </a:t>
            </a:r>
            <a:r>
              <a:rPr lang="en-IE" sz="2600" dirty="0" err="1">
                <a:ea typeface="Calibri" panose="020F0502020204030204" pitchFamily="34" charset="0"/>
                <a:cs typeface="Times New Roman" panose="02020603050405020304" pitchFamily="18" charset="0"/>
              </a:rPr>
              <a:t>dhéanann</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fógraíocht</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trí</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ghníomhaireachtaí</a:t>
            </a:r>
            <a:r>
              <a:rPr lang="en-IE" sz="2600" dirty="0">
                <a:ea typeface="Calibri" panose="020F0502020204030204" pitchFamily="34" charset="0"/>
                <a:cs typeface="Times New Roman" panose="02020603050405020304" pitchFamily="18" charset="0"/>
              </a:rPr>
              <a:t> </a:t>
            </a:r>
            <a:r>
              <a:rPr lang="ga-IE" sz="2600" dirty="0">
                <a:ea typeface="Calibri" panose="020F0502020204030204" pitchFamily="34" charset="0"/>
                <a:cs typeface="Times New Roman" panose="02020603050405020304" pitchFamily="18" charset="0"/>
              </a:rPr>
              <a:t>ceannaithe</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meán</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tríú</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páirtí</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beidh</a:t>
            </a:r>
            <a:r>
              <a:rPr lang="en-IE" sz="2600" dirty="0">
                <a:ea typeface="Calibri" panose="020F0502020204030204" pitchFamily="34" charset="0"/>
                <a:cs typeface="Times New Roman" panose="02020603050405020304" pitchFamily="18" charset="0"/>
              </a:rPr>
              <a:t> </a:t>
            </a:r>
            <a:r>
              <a:rPr lang="ga-IE" sz="2600" dirty="0">
                <a:ea typeface="Calibri" panose="020F0502020204030204" pitchFamily="34" charset="0"/>
                <a:cs typeface="Times New Roman" panose="02020603050405020304" pitchFamily="18" charset="0"/>
              </a:rPr>
              <a:t>córa</a:t>
            </a:r>
            <a:r>
              <a:rPr lang="en-IE" sz="2600" dirty="0" err="1">
                <a:ea typeface="Calibri" panose="020F0502020204030204" pitchFamily="34" charset="0"/>
                <a:cs typeface="Times New Roman" panose="02020603050405020304" pitchFamily="18" charset="0"/>
              </a:rPr>
              <a:t>i</a:t>
            </a:r>
            <a:r>
              <a:rPr lang="ga-IE" sz="2600" dirty="0">
                <a:ea typeface="Calibri" panose="020F0502020204030204" pitchFamily="34" charset="0"/>
                <a:cs typeface="Times New Roman" panose="02020603050405020304" pitchFamily="18" charset="0"/>
              </a:rPr>
              <a:t>s chaighdeánach</a:t>
            </a:r>
            <a:r>
              <a:rPr lang="en-IE" sz="2600" dirty="0">
                <a:ea typeface="Calibri" panose="020F0502020204030204" pitchFamily="34" charset="0"/>
                <a:cs typeface="Times New Roman" panose="02020603050405020304" pitchFamily="18" charset="0"/>
              </a:rPr>
              <a:t>a</a:t>
            </a:r>
            <a:r>
              <a:rPr lang="ga-IE" sz="2600" dirty="0">
                <a:ea typeface="Calibri" panose="020F0502020204030204" pitchFamily="34" charset="0"/>
                <a:cs typeface="Times New Roman" panose="02020603050405020304" pitchFamily="18" charset="0"/>
              </a:rPr>
              <a:t> tomhais thionscail</a:t>
            </a:r>
            <a:r>
              <a:rPr lang="en-IE" sz="2600" dirty="0">
                <a:ea typeface="Calibri" panose="020F0502020204030204" pitchFamily="34" charset="0"/>
                <a:cs typeface="Times New Roman" panose="02020603050405020304" pitchFamily="18" charset="0"/>
              </a:rPr>
              <a:t>, </a:t>
            </a:r>
            <a:r>
              <a:rPr lang="ga-IE" sz="2600" dirty="0">
                <a:ea typeface="Calibri" panose="020F0502020204030204" pitchFamily="34" charset="0"/>
                <a:cs typeface="Times New Roman" panose="02020603050405020304" pitchFamily="18" charset="0"/>
              </a:rPr>
              <a:t>m</a:t>
            </a:r>
            <a:r>
              <a:rPr lang="en-IE" sz="2600" dirty="0">
                <a:ea typeface="Calibri" panose="020F0502020204030204" pitchFamily="34" charset="0"/>
                <a:cs typeface="Times New Roman" panose="02020603050405020304" pitchFamily="18" charset="0"/>
              </a:rPr>
              <a:t>.</a:t>
            </a:r>
            <a:r>
              <a:rPr lang="ga-IE" sz="2600" dirty="0" err="1">
                <a:ea typeface="Calibri" panose="020F0502020204030204" pitchFamily="34" charset="0"/>
                <a:cs typeface="Times New Roman" panose="02020603050405020304" pitchFamily="18" charset="0"/>
              </a:rPr>
              <a:t>sh</a:t>
            </a:r>
            <a:r>
              <a:rPr lang="en-IE" sz="2600" dirty="0">
                <a:ea typeface="Calibri" panose="020F0502020204030204" pitchFamily="34" charset="0"/>
                <a:cs typeface="Times New Roman" panose="02020603050405020304" pitchFamily="18" charset="0"/>
              </a:rPr>
              <a:t>. </a:t>
            </a:r>
            <a:r>
              <a:rPr lang="ga-IE" sz="2600" dirty="0">
                <a:ea typeface="Calibri" panose="020F0502020204030204" pitchFamily="34" charset="0"/>
                <a:cs typeface="Times New Roman" panose="02020603050405020304" pitchFamily="18" charset="0"/>
              </a:rPr>
              <a:t>scóir féachana theilifíse</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i</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gceist</a:t>
            </a:r>
            <a:r>
              <a:rPr lang="en-IE" sz="2600" dirty="0">
                <a:ea typeface="Calibri" panose="020F0502020204030204" pitchFamily="34" charset="0"/>
                <a:cs typeface="Times New Roman" panose="02020603050405020304" pitchFamily="18" charset="0"/>
              </a:rPr>
              <a:t>.</a:t>
            </a:r>
            <a:endParaRPr lang="ga-IE" sz="26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a:p>
            <a:pPr marL="0" indent="0" fontAlgn="auto">
              <a:spcAft>
                <a:spcPts val="0"/>
              </a:spcAft>
              <a:buNone/>
              <a:defRPr/>
            </a:pPr>
            <a:endParaRPr lang="en-US" sz="1000" dirty="0"/>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1238670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a:t>Tomhas</a:t>
            </a:r>
            <a:r>
              <a:rPr lang="en-IE" altLang="en-US" b="1" dirty="0"/>
              <a:t> </a:t>
            </a:r>
            <a:r>
              <a:rPr lang="en-IE" altLang="en-US" sz="2400" b="1" dirty="0"/>
              <a:t>(</a:t>
            </a:r>
            <a:r>
              <a:rPr lang="en-IE" altLang="en-US" sz="2400" b="1" dirty="0" err="1"/>
              <a:t>ar</a:t>
            </a:r>
            <a:r>
              <a:rPr lang="en-IE" altLang="en-US" sz="2400" b="1" dirty="0"/>
              <a:t> lean)</a:t>
            </a:r>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34365" y="1105930"/>
            <a:ext cx="9112242" cy="4797949"/>
          </a:xfrm>
        </p:spPr>
        <p:txBody>
          <a:bodyPr rtlCol="0">
            <a:normAutofit/>
          </a:bodyPr>
          <a:lstStyle/>
          <a:p>
            <a:pPr algn="just">
              <a:lnSpc>
                <a:spcPct val="107000"/>
              </a:lnSpc>
              <a:spcAft>
                <a:spcPts val="800"/>
              </a:spcAft>
            </a:pPr>
            <a:r>
              <a:rPr lang="en-IE" sz="2600" dirty="0" err="1">
                <a:ea typeface="Calibri" panose="020F0502020204030204" pitchFamily="34" charset="0"/>
                <a:cs typeface="Times New Roman" panose="02020603050405020304" pitchFamily="18" charset="0"/>
              </a:rPr>
              <a:t>Agus</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na</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treoirlínte</a:t>
            </a:r>
            <a:r>
              <a:rPr lang="en-IE" sz="2600" dirty="0">
                <a:ea typeface="Calibri" panose="020F0502020204030204" pitchFamily="34" charset="0"/>
                <a:cs typeface="Times New Roman" panose="02020603050405020304" pitchFamily="18" charset="0"/>
              </a:rPr>
              <a:t> a </a:t>
            </a:r>
            <a:r>
              <a:rPr lang="en-IE" sz="2600" dirty="0" err="1">
                <a:ea typeface="Calibri" panose="020F0502020204030204" pitchFamily="34" charset="0"/>
                <a:cs typeface="Times New Roman" panose="02020603050405020304" pitchFamily="18" charset="0"/>
              </a:rPr>
              <a:t>leanas</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ar</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shleamhnáin</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uimh</a:t>
            </a:r>
            <a:r>
              <a:rPr lang="en-IE" sz="2600" dirty="0">
                <a:ea typeface="Calibri" panose="020F0502020204030204" pitchFamily="34" charset="0"/>
                <a:cs typeface="Times New Roman" panose="02020603050405020304" pitchFamily="18" charset="0"/>
              </a:rPr>
              <a:t>. 16 </a:t>
            </a:r>
            <a:r>
              <a:rPr lang="en-IE" sz="2600" dirty="0" err="1">
                <a:ea typeface="Calibri" panose="020F0502020204030204" pitchFamily="34" charset="0"/>
                <a:cs typeface="Times New Roman" panose="02020603050405020304" pitchFamily="18" charset="0"/>
              </a:rPr>
              <a:t>agus</a:t>
            </a:r>
            <a:r>
              <a:rPr lang="en-IE" sz="2600" dirty="0">
                <a:ea typeface="Calibri" panose="020F0502020204030204" pitchFamily="34" charset="0"/>
                <a:cs typeface="Times New Roman" panose="02020603050405020304" pitchFamily="18" charset="0"/>
              </a:rPr>
              <a:t> 17 - </a:t>
            </a:r>
            <a:r>
              <a:rPr lang="en-IE" sz="2600" dirty="0" err="1">
                <a:ea typeface="Calibri" panose="020F0502020204030204" pitchFamily="34" charset="0"/>
                <a:cs typeface="Times New Roman" panose="02020603050405020304" pitchFamily="18" charset="0"/>
              </a:rPr>
              <a:t>beidh</a:t>
            </a:r>
            <a:r>
              <a:rPr lang="en-IE" sz="2600" dirty="0">
                <a:ea typeface="Calibri" panose="020F0502020204030204" pitchFamily="34" charset="0"/>
                <a:cs typeface="Times New Roman" panose="02020603050405020304" pitchFamily="18" charset="0"/>
              </a:rPr>
              <a:t> an </a:t>
            </a:r>
            <a:r>
              <a:rPr lang="en-IE" sz="2600" dirty="0" err="1">
                <a:ea typeface="Calibri" panose="020F0502020204030204" pitchFamily="34" charset="0"/>
                <a:cs typeface="Times New Roman" panose="02020603050405020304" pitchFamily="18" charset="0"/>
              </a:rPr>
              <a:t>dualgas</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ar</a:t>
            </a:r>
            <a:r>
              <a:rPr lang="en-IE" sz="2600" dirty="0">
                <a:ea typeface="Calibri" panose="020F0502020204030204" pitchFamily="34" charset="0"/>
                <a:cs typeface="Times New Roman" panose="02020603050405020304" pitchFamily="18" charset="0"/>
              </a:rPr>
              <a:t> an </a:t>
            </a:r>
            <a:r>
              <a:rPr lang="en-IE" sz="2600" dirty="0" err="1">
                <a:ea typeface="Calibri" panose="020F0502020204030204" pitchFamily="34" charset="0"/>
                <a:cs typeface="Times New Roman" panose="02020603050405020304" pitchFamily="18" charset="0"/>
              </a:rPr>
              <a:t>gcomhlacht</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poiblí</a:t>
            </a:r>
            <a:r>
              <a:rPr lang="en-IE" sz="2600" dirty="0">
                <a:ea typeface="Calibri" panose="020F0502020204030204" pitchFamily="34" charset="0"/>
                <a:cs typeface="Times New Roman" panose="02020603050405020304" pitchFamily="18" charset="0"/>
              </a:rPr>
              <a:t> a </a:t>
            </a:r>
            <a:r>
              <a:rPr lang="en-IE" sz="2600" dirty="0" err="1">
                <a:ea typeface="Calibri" panose="020F0502020204030204" pitchFamily="34" charset="0"/>
                <a:cs typeface="Times New Roman" panose="02020603050405020304" pitchFamily="18" charset="0"/>
              </a:rPr>
              <a:t>léiriú</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gur</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chomhlíon</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sé</a:t>
            </a:r>
            <a:r>
              <a:rPr lang="en-IE" sz="2600" dirty="0">
                <a:ea typeface="Calibri" panose="020F0502020204030204" pitchFamily="34" charset="0"/>
                <a:cs typeface="Times New Roman" panose="02020603050405020304" pitchFamily="18" charset="0"/>
              </a:rPr>
              <a:t> an </a:t>
            </a:r>
            <a:r>
              <a:rPr lang="en-IE" sz="2600" dirty="0" err="1">
                <a:ea typeface="Calibri" panose="020F0502020204030204" pitchFamily="34" charset="0"/>
                <a:cs typeface="Times New Roman" panose="02020603050405020304" pitchFamily="18" charset="0"/>
              </a:rPr>
              <a:t>dualgas</a:t>
            </a:r>
            <a:r>
              <a:rPr lang="en-IE" sz="2600" dirty="0">
                <a:ea typeface="Calibri" panose="020F0502020204030204" pitchFamily="34" charset="0"/>
                <a:cs typeface="Times New Roman" panose="02020603050405020304" pitchFamily="18" charset="0"/>
              </a:rPr>
              <a:t> 20%. Ní </a:t>
            </a:r>
            <a:r>
              <a:rPr lang="en-IE" sz="2600" dirty="0" err="1">
                <a:ea typeface="Calibri" panose="020F0502020204030204" pitchFamily="34" charset="0"/>
                <a:cs typeface="Times New Roman" panose="02020603050405020304" pitchFamily="18" charset="0"/>
              </a:rPr>
              <a:t>gá</a:t>
            </a:r>
            <a:r>
              <a:rPr lang="en-IE" sz="2600" dirty="0">
                <a:ea typeface="Calibri" panose="020F0502020204030204" pitchFamily="34" charset="0"/>
                <a:cs typeface="Times New Roman" panose="02020603050405020304" pitchFamily="18" charset="0"/>
              </a:rPr>
              <a:t> an </a:t>
            </a:r>
            <a:r>
              <a:rPr lang="en-IE" sz="2600" dirty="0" err="1">
                <a:ea typeface="Calibri" panose="020F0502020204030204" pitchFamily="34" charset="0"/>
                <a:cs typeface="Times New Roman" panose="02020603050405020304" pitchFamily="18" charset="0"/>
              </a:rPr>
              <a:t>dualgas</a:t>
            </a:r>
            <a:r>
              <a:rPr lang="en-IE" sz="2600" dirty="0">
                <a:ea typeface="Calibri" panose="020F0502020204030204" pitchFamily="34" charset="0"/>
                <a:cs typeface="Times New Roman" panose="02020603050405020304" pitchFamily="18" charset="0"/>
              </a:rPr>
              <a:t> 20% a chur </a:t>
            </a:r>
            <a:r>
              <a:rPr lang="en-IE" sz="2600" dirty="0" err="1">
                <a:ea typeface="Calibri" panose="020F0502020204030204" pitchFamily="34" charset="0"/>
                <a:cs typeface="Times New Roman" panose="02020603050405020304" pitchFamily="18" charset="0"/>
              </a:rPr>
              <a:t>i</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bhfeidhm</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i</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ngach</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feachtas</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fograíochta</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ar</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leith</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Caithfidh</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sé</a:t>
            </a:r>
            <a:r>
              <a:rPr lang="en-IE" sz="2600" dirty="0">
                <a:ea typeface="Calibri" panose="020F0502020204030204" pitchFamily="34" charset="0"/>
                <a:cs typeface="Times New Roman" panose="02020603050405020304" pitchFamily="18" charset="0"/>
              </a:rPr>
              <a:t> a </a:t>
            </a:r>
            <a:r>
              <a:rPr lang="en-IE" sz="2600" dirty="0" err="1">
                <a:ea typeface="Calibri" panose="020F0502020204030204" pitchFamily="34" charset="0"/>
                <a:cs typeface="Times New Roman" panose="02020603050405020304" pitchFamily="18" charset="0"/>
              </a:rPr>
              <a:t>bheith</a:t>
            </a:r>
            <a:r>
              <a:rPr lang="en-IE" sz="2600" dirty="0">
                <a:ea typeface="Calibri" panose="020F0502020204030204" pitchFamily="34" charset="0"/>
                <a:cs typeface="Times New Roman" panose="02020603050405020304" pitchFamily="18" charset="0"/>
              </a:rPr>
              <a:t> 20% “</a:t>
            </a:r>
            <a:r>
              <a:rPr lang="en-IE" sz="2600" dirty="0" err="1">
                <a:ea typeface="Calibri" panose="020F0502020204030204" pitchFamily="34" charset="0"/>
                <a:cs typeface="Times New Roman" panose="02020603050405020304" pitchFamily="18" charset="0"/>
              </a:rPr>
              <a:t>sa</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iomlán</a:t>
            </a:r>
            <a:r>
              <a:rPr lang="en-IE" sz="2600" dirty="0">
                <a:ea typeface="Calibri" panose="020F0502020204030204" pitchFamily="34" charset="0"/>
                <a:cs typeface="Times New Roman" panose="02020603050405020304" pitchFamily="18" charset="0"/>
              </a:rPr>
              <a:t>” ag </a:t>
            </a:r>
            <a:r>
              <a:rPr lang="en-IE" sz="2600" dirty="0" err="1">
                <a:ea typeface="Calibri" panose="020F0502020204030204" pitchFamily="34" charset="0"/>
                <a:cs typeface="Times New Roman" panose="02020603050405020304" pitchFamily="18" charset="0"/>
              </a:rPr>
              <a:t>deireadh</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na</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bliana</a:t>
            </a:r>
            <a:r>
              <a:rPr lang="en-IE" sz="2600" dirty="0">
                <a:ea typeface="Calibri" panose="020F0502020204030204" pitchFamily="34" charset="0"/>
                <a:cs typeface="Times New Roman" panose="02020603050405020304" pitchFamily="18" charset="0"/>
              </a:rPr>
              <a:t> </a:t>
            </a:r>
            <a:r>
              <a:rPr lang="en-IE" sz="2600" dirty="0" err="1">
                <a:ea typeface="Calibri" panose="020F0502020204030204" pitchFamily="34" charset="0"/>
                <a:cs typeface="Times New Roman" panose="02020603050405020304" pitchFamily="18" charset="0"/>
              </a:rPr>
              <a:t>tuairiscithe</a:t>
            </a:r>
            <a:r>
              <a:rPr lang="en-IE" sz="2600" dirty="0">
                <a:ea typeface="Calibri" panose="020F0502020204030204" pitchFamily="34" charset="0"/>
                <a:cs typeface="Times New Roman" panose="02020603050405020304" pitchFamily="18" charset="0"/>
              </a:rPr>
              <a:t>.</a:t>
            </a:r>
            <a:endParaRPr lang="en-IE" sz="900" dirty="0">
              <a:ea typeface="Calibri" panose="020F0502020204030204" pitchFamily="34" charset="0"/>
              <a:cs typeface="Times New Roman" panose="02020603050405020304" pitchFamily="18" charset="0"/>
            </a:endParaRPr>
          </a:p>
          <a:p>
            <a:pPr fontAlgn="auto">
              <a:spcAft>
                <a:spcPts val="0"/>
              </a:spcAft>
              <a:defRPr/>
            </a:pPr>
            <a:r>
              <a:rPr lang="en-US" sz="2400" dirty="0"/>
              <a:t>Chun an </a:t>
            </a:r>
            <a:r>
              <a:rPr lang="en-US" sz="2400" dirty="0" err="1"/>
              <a:t>sprioc</a:t>
            </a:r>
            <a:r>
              <a:rPr lang="en-US" sz="2400" dirty="0"/>
              <a:t> 20% a </a:t>
            </a:r>
            <a:r>
              <a:rPr lang="en-US" sz="2400" dirty="0" err="1"/>
              <a:t>bhaint</a:t>
            </a:r>
            <a:r>
              <a:rPr lang="en-US" sz="2400" dirty="0"/>
              <a:t> </a:t>
            </a:r>
            <a:r>
              <a:rPr lang="en-US" sz="2400" dirty="0" err="1"/>
              <a:t>amach</a:t>
            </a:r>
            <a:r>
              <a:rPr lang="en-US" sz="2400" dirty="0"/>
              <a:t> </a:t>
            </a:r>
            <a:r>
              <a:rPr lang="en-US" sz="2400" dirty="0" err="1"/>
              <a:t>d’fheachtais</a:t>
            </a:r>
            <a:r>
              <a:rPr lang="en-US" sz="2400" dirty="0"/>
              <a:t>, </a:t>
            </a:r>
            <a:r>
              <a:rPr lang="en-US" sz="2400" dirty="0" err="1"/>
              <a:t>d’fhéadfadh</a:t>
            </a:r>
            <a:r>
              <a:rPr lang="en-US" sz="2400" dirty="0"/>
              <a:t> </a:t>
            </a:r>
            <a:r>
              <a:rPr lang="en-US" sz="2400" dirty="0" err="1"/>
              <a:t>roinnt</a:t>
            </a:r>
            <a:r>
              <a:rPr lang="en-US" sz="2400" dirty="0"/>
              <a:t> </a:t>
            </a:r>
            <a:r>
              <a:rPr lang="en-US" sz="2400" dirty="0" err="1"/>
              <a:t>comhlachtaí</a:t>
            </a:r>
            <a:r>
              <a:rPr lang="en-US" sz="2400" dirty="0"/>
              <a:t>  </a:t>
            </a:r>
            <a:r>
              <a:rPr lang="en-US" sz="2400" dirty="0" err="1"/>
              <a:t>treoracha</a:t>
            </a:r>
            <a:r>
              <a:rPr lang="en-US" sz="2400" dirty="0"/>
              <a:t> </a:t>
            </a:r>
            <a:r>
              <a:rPr lang="en-US" sz="2400" dirty="0" err="1"/>
              <a:t>rothlú</a:t>
            </a:r>
            <a:r>
              <a:rPr lang="en-US" sz="2400" dirty="0"/>
              <a:t> </a:t>
            </a:r>
            <a:r>
              <a:rPr lang="en-US" sz="2400" dirty="0" err="1"/>
              <a:t>cóipe</a:t>
            </a:r>
            <a:r>
              <a:rPr lang="en-US" sz="2400" dirty="0"/>
              <a:t> 1/5 </a:t>
            </a:r>
            <a:r>
              <a:rPr lang="en-US" sz="2400" dirty="0" err="1"/>
              <a:t>cóip</a:t>
            </a:r>
            <a:r>
              <a:rPr lang="en-US" sz="2400" dirty="0"/>
              <a:t> a </a:t>
            </a:r>
            <a:r>
              <a:rPr lang="en-US" sz="2400" dirty="0" err="1"/>
              <a:t>thabhairt</a:t>
            </a:r>
            <a:r>
              <a:rPr lang="en-US" sz="2400" dirty="0"/>
              <a:t> do </a:t>
            </a:r>
            <a:r>
              <a:rPr lang="en-US" sz="2400" dirty="0" err="1"/>
              <a:t>na</a:t>
            </a:r>
            <a:r>
              <a:rPr lang="en-US" sz="2400" dirty="0"/>
              <a:t> </a:t>
            </a:r>
            <a:r>
              <a:rPr lang="en-US" sz="2400" dirty="0" err="1"/>
              <a:t>meáin</a:t>
            </a:r>
            <a:r>
              <a:rPr lang="en-US" sz="2400" dirty="0"/>
              <a:t> </a:t>
            </a:r>
            <a:r>
              <a:rPr lang="en-US" sz="2400" dirty="0" err="1"/>
              <a:t>chumarsáide</a:t>
            </a:r>
            <a:r>
              <a:rPr lang="en-US" sz="2400" dirty="0"/>
              <a:t>, i.e., </a:t>
            </a:r>
            <a:r>
              <a:rPr lang="en-US" sz="2400" dirty="0" err="1"/>
              <a:t>treoir</a:t>
            </a:r>
            <a:r>
              <a:rPr lang="en-US" sz="2400" dirty="0"/>
              <a:t> </a:t>
            </a:r>
            <a:r>
              <a:rPr lang="en-US" sz="2400" dirty="0" err="1"/>
              <a:t>lena</a:t>
            </a:r>
            <a:r>
              <a:rPr lang="en-US" sz="2400" dirty="0"/>
              <a:t> </a:t>
            </a:r>
            <a:r>
              <a:rPr lang="en-US" sz="2400" dirty="0" err="1"/>
              <a:t>chinntiú</a:t>
            </a:r>
            <a:r>
              <a:rPr lang="en-US" sz="2400" dirty="0"/>
              <a:t> </a:t>
            </a:r>
            <a:r>
              <a:rPr lang="en-US" sz="2400" dirty="0" err="1"/>
              <a:t>gur</a:t>
            </a:r>
            <a:r>
              <a:rPr lang="en-US" sz="2400" dirty="0"/>
              <a:t> </a:t>
            </a:r>
            <a:r>
              <a:rPr lang="en-US" sz="2400" dirty="0" err="1"/>
              <a:t>leagan</a:t>
            </a:r>
            <a:r>
              <a:rPr lang="en-US" sz="2400" dirty="0"/>
              <a:t> </a:t>
            </a:r>
            <a:r>
              <a:rPr lang="en-US" sz="2400" dirty="0" err="1"/>
              <a:t>Gaeilge</a:t>
            </a:r>
            <a:r>
              <a:rPr lang="en-US" sz="2400" dirty="0"/>
              <a:t> </a:t>
            </a:r>
            <a:r>
              <a:rPr lang="en-US" sz="2400" dirty="0" err="1"/>
              <a:t>gach</a:t>
            </a:r>
            <a:r>
              <a:rPr lang="en-US" sz="2400" dirty="0"/>
              <a:t> 5ú </a:t>
            </a:r>
            <a:r>
              <a:rPr lang="en-US" sz="2400" dirty="0" err="1"/>
              <a:t>fógra</a:t>
            </a:r>
            <a:r>
              <a:rPr lang="en-US" sz="2400" dirty="0"/>
              <a:t>. </a:t>
            </a:r>
            <a:r>
              <a:rPr lang="en-US" sz="2400" dirty="0" err="1"/>
              <a:t>Glacfar</a:t>
            </a:r>
            <a:r>
              <a:rPr lang="en-US" sz="2400" dirty="0"/>
              <a:t> leis an “</a:t>
            </a:r>
            <a:r>
              <a:rPr lang="en-US" sz="2400" dirty="0" err="1"/>
              <a:t>tsamhail</a:t>
            </a:r>
            <a:r>
              <a:rPr lang="en-US" sz="2400" dirty="0"/>
              <a:t> </a:t>
            </a:r>
            <a:r>
              <a:rPr lang="en-US" sz="2400" dirty="0" err="1"/>
              <a:t>rothlaithe</a:t>
            </a:r>
            <a:r>
              <a:rPr lang="en-US" sz="2400" dirty="0"/>
              <a:t>” </a:t>
            </a:r>
            <a:r>
              <a:rPr lang="en-US" sz="2400" dirty="0" err="1"/>
              <a:t>seo</a:t>
            </a:r>
            <a:r>
              <a:rPr lang="en-US" sz="2400" dirty="0"/>
              <a:t> mar </a:t>
            </a:r>
            <a:r>
              <a:rPr lang="en-US" sz="2400" dirty="0" err="1"/>
              <a:t>léiriú</a:t>
            </a:r>
            <a:r>
              <a:rPr lang="en-US" sz="2400" dirty="0"/>
              <a:t> </a:t>
            </a:r>
            <a:r>
              <a:rPr lang="en-US" sz="2400" dirty="0" err="1"/>
              <a:t>ar</a:t>
            </a:r>
            <a:r>
              <a:rPr lang="en-US" sz="2400" dirty="0"/>
              <a:t> </a:t>
            </a:r>
            <a:r>
              <a:rPr lang="en-US" sz="2400" dirty="0" err="1"/>
              <a:t>chomhlíonadh</a:t>
            </a:r>
            <a:r>
              <a:rPr lang="en-US" sz="2400" dirty="0"/>
              <a:t>.</a:t>
            </a:r>
          </a:p>
          <a:p>
            <a:pPr marL="0" indent="0" fontAlgn="auto">
              <a:spcAft>
                <a:spcPts val="0"/>
              </a:spcAft>
              <a:buNone/>
              <a:defRPr/>
            </a:pPr>
            <a:endParaRPr lang="en-US" sz="1000" dirty="0"/>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24759889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IE" altLang="en-US" b="1" dirty="0"/>
              <a:t>M</a:t>
            </a:r>
            <a:r>
              <a:rPr lang="ga-IE" altLang="en-US" b="1" dirty="0" err="1"/>
              <a:t>odh</a:t>
            </a:r>
            <a:r>
              <a:rPr lang="en-IE" altLang="en-US" b="1" dirty="0"/>
              <a:t> </a:t>
            </a:r>
            <a:r>
              <a:rPr lang="ga-IE" altLang="en-US" b="1" dirty="0"/>
              <a:t>Tomhais</a:t>
            </a:r>
            <a:endParaRPr lang="en-IE" altLang="en-US" b="1" dirty="0"/>
          </a:p>
        </p:txBody>
      </p:sp>
      <p:graphicFrame>
        <p:nvGraphicFramePr>
          <p:cNvPr id="3" name="Table 3">
            <a:extLst>
              <a:ext uri="{FF2B5EF4-FFF2-40B4-BE49-F238E27FC236}">
                <a16:creationId xmlns:a16="http://schemas.microsoft.com/office/drawing/2014/main" id="{DB89A276-1E51-9C5A-178E-CE8E29F239BA}"/>
              </a:ext>
            </a:extLst>
          </p:cNvPr>
          <p:cNvGraphicFramePr>
            <a:graphicFrameLocks noGrp="1"/>
          </p:cNvGraphicFramePr>
          <p:nvPr>
            <p:ph idx="1"/>
            <p:extLst>
              <p:ext uri="{D42A27DB-BD31-4B8C-83A1-F6EECF244321}">
                <p14:modId xmlns:p14="http://schemas.microsoft.com/office/powerpoint/2010/main" val="4138805701"/>
              </p:ext>
            </p:extLst>
          </p:nvPr>
        </p:nvGraphicFramePr>
        <p:xfrm>
          <a:off x="413306" y="975361"/>
          <a:ext cx="8665379" cy="5051401"/>
        </p:xfrm>
        <a:graphic>
          <a:graphicData uri="http://schemas.openxmlformats.org/drawingml/2006/table">
            <a:tbl>
              <a:tblPr firstRow="1" bandRow="1">
                <a:tableStyleId>{5C22544A-7EE6-4342-B048-85BDC9FD1C3A}</a:tableStyleId>
              </a:tblPr>
              <a:tblGrid>
                <a:gridCol w="2008239">
                  <a:extLst>
                    <a:ext uri="{9D8B030D-6E8A-4147-A177-3AD203B41FA5}">
                      <a16:colId xmlns:a16="http://schemas.microsoft.com/office/drawing/2014/main" val="1995913805"/>
                    </a:ext>
                  </a:extLst>
                </a:gridCol>
                <a:gridCol w="2753298">
                  <a:extLst>
                    <a:ext uri="{9D8B030D-6E8A-4147-A177-3AD203B41FA5}">
                      <a16:colId xmlns:a16="http://schemas.microsoft.com/office/drawing/2014/main" val="1940356593"/>
                    </a:ext>
                  </a:extLst>
                </a:gridCol>
                <a:gridCol w="3903842">
                  <a:extLst>
                    <a:ext uri="{9D8B030D-6E8A-4147-A177-3AD203B41FA5}">
                      <a16:colId xmlns:a16="http://schemas.microsoft.com/office/drawing/2014/main" val="2446115561"/>
                    </a:ext>
                  </a:extLst>
                </a:gridCol>
              </a:tblGrid>
              <a:tr h="499938">
                <a:tc>
                  <a:txBody>
                    <a:bodyPr/>
                    <a:lstStyle/>
                    <a:p>
                      <a:pPr algn="ctr" fontAlgn="ctr"/>
                      <a:r>
                        <a:rPr lang="en-IE" sz="2000" b="1" i="0" u="none" strike="noStrike" dirty="0" err="1">
                          <a:solidFill>
                            <a:srgbClr val="FFFFFF"/>
                          </a:solidFill>
                          <a:effectLst/>
                          <a:latin typeface="Abadi" panose="020B0604020104020204" pitchFamily="34" charset="0"/>
                        </a:rPr>
                        <a:t>Tomhas</a:t>
                      </a:r>
                      <a:r>
                        <a:rPr lang="en-IE" sz="2000" b="1" i="0" u="none" strike="noStrike" dirty="0">
                          <a:solidFill>
                            <a:srgbClr val="FFFFFF"/>
                          </a:solidFill>
                          <a:effectLst/>
                          <a:latin typeface="Abadi" panose="020B0604020104020204" pitchFamily="34" charset="0"/>
                        </a:rPr>
                        <a:t> 20%  </a:t>
                      </a:r>
                    </a:p>
                  </a:txBody>
                  <a:tcPr marL="9525" marR="9525" marT="9525" marB="0" anchor="ctr"/>
                </a:tc>
                <a:tc>
                  <a:txBody>
                    <a:bodyPr/>
                    <a:lstStyle/>
                    <a:p>
                      <a:pPr algn="ctr"/>
                      <a:r>
                        <a:rPr lang="en-IE" sz="2000" dirty="0" err="1">
                          <a:latin typeface="Abadi" panose="020B0604020104020204" pitchFamily="34" charset="0"/>
                        </a:rPr>
                        <a:t>Tomhas</a:t>
                      </a:r>
                      <a:endParaRPr lang="en-IE" sz="2000" dirty="0">
                        <a:latin typeface="Abadi" panose="020B0604020104020204" pitchFamily="34" charset="0"/>
                      </a:endParaRPr>
                    </a:p>
                  </a:txBody>
                  <a:tcPr/>
                </a:tc>
                <a:tc>
                  <a:txBody>
                    <a:bodyPr/>
                    <a:lstStyle/>
                    <a:p>
                      <a:pPr algn="ctr" fontAlgn="ctr"/>
                      <a:r>
                        <a:rPr lang="en-IE" sz="2000" b="1" i="0" u="none" strike="noStrike" dirty="0">
                          <a:solidFill>
                            <a:srgbClr val="FFFFFF"/>
                          </a:solidFill>
                          <a:effectLst/>
                          <a:latin typeface="Abadi" panose="020B0604020104020204" pitchFamily="34" charset="0"/>
                        </a:rPr>
                        <a:t>Cur </a:t>
                      </a:r>
                      <a:r>
                        <a:rPr lang="en-IE" sz="2000" b="1" i="0" u="none" strike="noStrike" dirty="0" err="1">
                          <a:solidFill>
                            <a:srgbClr val="FFFFFF"/>
                          </a:solidFill>
                          <a:effectLst/>
                          <a:latin typeface="Abadi" panose="020B0604020104020204" pitchFamily="34" charset="0"/>
                        </a:rPr>
                        <a:t>Síos</a:t>
                      </a:r>
                      <a:endParaRPr lang="en-IE" sz="2000" b="1" i="0" u="none" strike="noStrike" dirty="0">
                        <a:solidFill>
                          <a:srgbClr val="FFFFFF"/>
                        </a:solidFill>
                        <a:effectLst/>
                        <a:latin typeface="Abadi" panose="020B0604020104020204" pitchFamily="34" charset="0"/>
                      </a:endParaRPr>
                    </a:p>
                  </a:txBody>
                  <a:tcPr marL="9525" marR="9525" marT="9525" marB="0" anchor="ctr"/>
                </a:tc>
                <a:extLst>
                  <a:ext uri="{0D108BD9-81ED-4DB2-BD59-A6C34878D82A}">
                    <a16:rowId xmlns:a16="http://schemas.microsoft.com/office/drawing/2014/main" val="835985896"/>
                  </a:ext>
                </a:extLst>
              </a:tr>
              <a:tr h="467891">
                <a:tc>
                  <a:txBody>
                    <a:bodyPr/>
                    <a:lstStyle/>
                    <a:p>
                      <a:pPr algn="ctr" fontAlgn="ctr"/>
                      <a:r>
                        <a:rPr lang="en-IE" sz="1800" b="1" i="0" u="none" strike="noStrike" dirty="0" err="1">
                          <a:solidFill>
                            <a:srgbClr val="000000"/>
                          </a:solidFill>
                          <a:effectLst/>
                          <a:latin typeface="Calibri" panose="020F0502020204030204" pitchFamily="34" charset="0"/>
                        </a:rPr>
                        <a:t>Meán</a:t>
                      </a:r>
                      <a:endParaRPr lang="en-IE"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E" sz="1800" b="1" i="0" u="none" strike="noStrike" dirty="0" err="1">
                          <a:solidFill>
                            <a:srgbClr val="000000"/>
                          </a:solidFill>
                          <a:effectLst/>
                          <a:latin typeface="Calibri" panose="020F0502020204030204" pitchFamily="34" charset="0"/>
                        </a:rPr>
                        <a:t>Sainmhíniú</a:t>
                      </a:r>
                      <a:endParaRPr lang="en-IE"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E" sz="1800" b="1" i="0" u="none" strike="noStrike" dirty="0" err="1">
                          <a:solidFill>
                            <a:srgbClr val="000000"/>
                          </a:solidFill>
                          <a:effectLst/>
                          <a:latin typeface="Calibri" panose="020F0502020204030204" pitchFamily="34" charset="0"/>
                        </a:rPr>
                        <a:t>Sonraí</a:t>
                      </a:r>
                      <a:endParaRPr lang="en-IE"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78454858"/>
                  </a:ext>
                </a:extLst>
              </a:tr>
              <a:tr h="1242635">
                <a:tc>
                  <a:txBody>
                    <a:bodyPr/>
                    <a:lstStyle/>
                    <a:p>
                      <a:pPr algn="l" fontAlgn="ctr"/>
                      <a:r>
                        <a:rPr lang="en-IE" sz="1800" b="0" i="0" u="none" strike="noStrike" dirty="0" err="1">
                          <a:solidFill>
                            <a:srgbClr val="000000"/>
                          </a:solidFill>
                          <a:effectLst/>
                          <a:latin typeface="Calibri" panose="020F0502020204030204" pitchFamily="34" charset="0"/>
                        </a:rPr>
                        <a:t>Meái</a:t>
                      </a:r>
                      <a:r>
                        <a:rPr lang="ga-IE" sz="1800" b="0" i="0" u="none" strike="noStrike" dirty="0">
                          <a:solidFill>
                            <a:srgbClr val="000000"/>
                          </a:solidFill>
                          <a:effectLst/>
                          <a:latin typeface="Calibri" panose="020F0502020204030204" pitchFamily="34" charset="0"/>
                        </a:rPr>
                        <a:t>n</a:t>
                      </a:r>
                      <a:r>
                        <a:rPr lang="ga-IE" sz="1800" b="0" i="0" u="none" strike="noStrike" baseline="0" dirty="0">
                          <a:solidFill>
                            <a:srgbClr val="000000"/>
                          </a:solidFill>
                          <a:effectLst/>
                          <a:latin typeface="Calibri" panose="020F0502020204030204" pitchFamily="34" charset="0"/>
                        </a:rPr>
                        <a:t> </a:t>
                      </a:r>
                      <a:r>
                        <a:rPr lang="en-IE" sz="1800" b="0" i="0" u="none" strike="noStrike" dirty="0" err="1">
                          <a:solidFill>
                            <a:srgbClr val="000000"/>
                          </a:solidFill>
                          <a:effectLst/>
                          <a:latin typeface="Calibri" panose="020F0502020204030204" pitchFamily="34" charset="0"/>
                        </a:rPr>
                        <a:t>Chlóite</a:t>
                      </a:r>
                      <a:r>
                        <a:rPr lang="en-IE" sz="1800" b="0" i="0" u="none" strike="noStrike" dirty="0">
                          <a:solidFill>
                            <a:srgbClr val="000000"/>
                          </a:solidFill>
                          <a:effectLst/>
                          <a:latin typeface="Calibri" panose="020F0502020204030204" pitchFamily="34" charset="0"/>
                        </a:rPr>
                        <a:t>/</a:t>
                      </a:r>
                      <a:endParaRPr lang="ga-IE" sz="1800" b="0" i="0" u="none" strike="noStrike" dirty="0">
                        <a:solidFill>
                          <a:srgbClr val="000000"/>
                        </a:solidFill>
                        <a:effectLst/>
                        <a:latin typeface="Calibri" panose="020F0502020204030204" pitchFamily="34" charset="0"/>
                      </a:endParaRPr>
                    </a:p>
                    <a:p>
                      <a:pPr algn="l" fontAlgn="ctr"/>
                      <a:r>
                        <a:rPr lang="en-IE" sz="1800" b="0" i="0" u="none" strike="noStrike" dirty="0" err="1">
                          <a:solidFill>
                            <a:srgbClr val="000000"/>
                          </a:solidFill>
                          <a:effectLst/>
                          <a:latin typeface="Calibri" panose="020F0502020204030204" pitchFamily="34" charset="0"/>
                        </a:rPr>
                        <a:t>Irisleabhair</a:t>
                      </a:r>
                      <a:r>
                        <a:rPr lang="en-IE" sz="1800" b="0" i="0" u="none" strike="noStrike" dirty="0">
                          <a:solidFill>
                            <a:srgbClr val="000000"/>
                          </a:solidFill>
                          <a:effectLst/>
                          <a:latin typeface="Calibri" panose="020F0502020204030204" pitchFamily="34" charset="0"/>
                        </a:rPr>
                        <a:t> </a:t>
                      </a:r>
                    </a:p>
                  </a:txBody>
                  <a:tcPr marL="9525" marR="9525" marT="9525" marB="0" anchor="ctr"/>
                </a:tc>
                <a:tc>
                  <a:txBody>
                    <a:bodyPr/>
                    <a:lstStyle/>
                    <a:p>
                      <a:pPr algn="l" fontAlgn="ctr"/>
                      <a:r>
                        <a:rPr lang="en-US" sz="1800" b="0" i="0" u="none" strike="noStrike" dirty="0" err="1">
                          <a:solidFill>
                            <a:srgbClr val="000000"/>
                          </a:solidFill>
                          <a:effectLst/>
                          <a:latin typeface="Calibri" panose="020F0502020204030204" pitchFamily="34" charset="0"/>
                        </a:rPr>
                        <a:t>Rothlú</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c</a:t>
                      </a:r>
                      <a:r>
                        <a:rPr lang="en-US" sz="1800" b="0" i="0" u="none" strike="noStrike" dirty="0" err="1">
                          <a:solidFill>
                            <a:srgbClr val="000000"/>
                          </a:solidFill>
                          <a:effectLst/>
                          <a:latin typeface="Calibri" panose="020F0502020204030204" pitchFamily="34" charset="0"/>
                        </a:rPr>
                        <a:t>óipe</a:t>
                      </a:r>
                      <a:r>
                        <a:rPr lang="en-US" sz="1800" b="0" i="0" u="none" strike="noStrike" dirty="0">
                          <a:solidFill>
                            <a:srgbClr val="000000"/>
                          </a:solidFill>
                          <a:effectLst/>
                          <a:latin typeface="Calibri" panose="020F0502020204030204" pitchFamily="34" charset="0"/>
                        </a:rPr>
                        <a:t> 1 as 5 </a:t>
                      </a:r>
                      <a:r>
                        <a:rPr lang="en-US" sz="1800" b="1" i="0" u="none" strike="noStrike" dirty="0">
                          <a:solidFill>
                            <a:srgbClr val="000000"/>
                          </a:solidFill>
                          <a:effectLst/>
                          <a:latin typeface="Calibri" panose="020F0502020204030204" pitchFamily="34" charset="0"/>
                        </a:rPr>
                        <a:t>NÓ </a:t>
                      </a:r>
                      <a:endParaRPr lang="ga-IE" sz="1800" b="1" i="0" u="none" strike="noStrike" dirty="0">
                        <a:solidFill>
                          <a:srgbClr val="000000"/>
                        </a:solidFill>
                        <a:effectLst/>
                        <a:latin typeface="Calibri" panose="020F0502020204030204" pitchFamily="34" charset="0"/>
                      </a:endParaRPr>
                    </a:p>
                    <a:p>
                      <a:pPr algn="l" fontAlgn="ctr"/>
                      <a:r>
                        <a:rPr lang="en-US" sz="1800" b="0" i="0" u="none" strike="noStrike" dirty="0">
                          <a:solidFill>
                            <a:srgbClr val="000000"/>
                          </a:solidFill>
                          <a:effectLst/>
                          <a:latin typeface="Calibri" panose="020F0502020204030204" pitchFamily="34" charset="0"/>
                        </a:rPr>
                        <a:t>% den </a:t>
                      </a:r>
                      <a:r>
                        <a:rPr lang="ga-IE" sz="1800" b="0" i="0" u="none" strike="noStrike" dirty="0">
                          <a:solidFill>
                            <a:srgbClr val="000000"/>
                          </a:solidFill>
                          <a:effectLst/>
                          <a:latin typeface="Calibri" panose="020F0502020204030204" pitchFamily="34" charset="0"/>
                        </a:rPr>
                        <a:t>c</a:t>
                      </a:r>
                      <a:r>
                        <a:rPr lang="en-US" sz="1800" b="0" i="0" u="none" strike="noStrike" dirty="0" err="1">
                          <a:solidFill>
                            <a:srgbClr val="000000"/>
                          </a:solidFill>
                          <a:effectLst/>
                          <a:latin typeface="Calibri" panose="020F0502020204030204" pitchFamily="34" charset="0"/>
                        </a:rPr>
                        <a:t>hiorclaíocht</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iomlán</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m</a:t>
                      </a:r>
                      <a:r>
                        <a:rPr lang="en-US" sz="1800" b="0" i="0" u="none" strike="noStrike" dirty="0" err="1">
                          <a:solidFill>
                            <a:srgbClr val="000000"/>
                          </a:solidFill>
                          <a:effectLst/>
                          <a:latin typeface="Calibri" panose="020F0502020204030204" pitchFamily="34" charset="0"/>
                        </a:rPr>
                        <a:t>eastachá</a:t>
                      </a:r>
                      <a:r>
                        <a:rPr lang="ga-IE" sz="1800" b="0" i="0" u="none" strike="noStrike" dirty="0">
                          <a:solidFill>
                            <a:srgbClr val="000000"/>
                          </a:solidFill>
                          <a:effectLst/>
                          <a:latin typeface="Calibri" panose="020F0502020204030204" pitchFamily="34" charset="0"/>
                        </a:rPr>
                        <a:t>i</a:t>
                      </a:r>
                      <a:r>
                        <a:rPr lang="en-US" sz="1800" b="0" i="0" u="none" strike="noStrike" dirty="0">
                          <a:solidFill>
                            <a:srgbClr val="000000"/>
                          </a:solidFill>
                          <a:effectLst/>
                          <a:latin typeface="Calibri" panose="020F0502020204030204" pitchFamily="34" charset="0"/>
                        </a:rPr>
                        <a:t>n </a:t>
                      </a:r>
                      <a:r>
                        <a:rPr lang="ga-IE" sz="1800" b="0" i="0" u="none" strike="noStrike" dirty="0">
                          <a:solidFill>
                            <a:srgbClr val="000000"/>
                          </a:solidFill>
                          <a:effectLst/>
                          <a:latin typeface="Calibri" panose="020F0502020204030204" pitchFamily="34" charset="0"/>
                        </a:rPr>
                        <a:t>nuair</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nach</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luaitear sonraí</a:t>
                      </a:r>
                      <a:r>
                        <a:rPr lang="en-US" sz="1800" b="0" i="0" u="none" strike="noStrike" dirty="0">
                          <a:solidFill>
                            <a:srgbClr val="000000"/>
                          </a:solidFill>
                          <a:effectLst/>
                          <a:latin typeface="Calibri" panose="020F0502020204030204" pitchFamily="34" charset="0"/>
                        </a:rPr>
                        <a:t> ABC)</a:t>
                      </a:r>
                      <a:r>
                        <a:rPr lang="ga-IE" sz="1800" b="0" i="0" u="none" strike="noStrike" dirty="0">
                          <a:solidFill>
                            <a:srgbClr val="000000"/>
                          </a:solidFill>
                          <a:effectLst/>
                          <a:latin typeface="Calibri" panose="020F0502020204030204" pitchFamily="34" charset="0"/>
                        </a:rPr>
                        <a:t>.</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ga-IE" sz="1800" b="0" i="0" u="none" strike="noStrike" dirty="0">
                          <a:solidFill>
                            <a:srgbClr val="000000"/>
                          </a:solidFill>
                          <a:effectLst/>
                          <a:latin typeface="Calibri" panose="020F0502020204030204" pitchFamily="34" charset="0"/>
                        </a:rPr>
                        <a:t>Is ionann</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c</a:t>
                      </a:r>
                      <a:r>
                        <a:rPr lang="en-US" sz="1800" b="0" i="0" u="none" strike="noStrike" dirty="0" err="1">
                          <a:solidFill>
                            <a:srgbClr val="000000"/>
                          </a:solidFill>
                          <a:effectLst/>
                          <a:latin typeface="Calibri" panose="020F0502020204030204" pitchFamily="34" charset="0"/>
                        </a:rPr>
                        <a:t>iorclaíocht</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agus</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an </a:t>
                      </a:r>
                      <a:r>
                        <a:rPr lang="en-US" sz="1800" b="0" i="0" u="none" strike="noStrike" dirty="0" err="1">
                          <a:solidFill>
                            <a:srgbClr val="000000"/>
                          </a:solidFill>
                          <a:effectLst/>
                          <a:latin typeface="Calibri" panose="020F0502020204030204" pitchFamily="34" charset="0"/>
                        </a:rPr>
                        <a:t>líon</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eagrán</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a dhíoltar</a:t>
                      </a:r>
                      <a:r>
                        <a:rPr lang="en-US" sz="1800" b="0" i="0" u="none" strike="noStrike" dirty="0">
                          <a:solidFill>
                            <a:srgbClr val="000000"/>
                          </a:solidFill>
                          <a:effectLst/>
                          <a:latin typeface="Calibri" panose="020F0502020204030204" pitchFamily="34" charset="0"/>
                        </a:rPr>
                        <a:t> go </a:t>
                      </a:r>
                      <a:r>
                        <a:rPr lang="en-US" sz="1800" b="0" i="0" u="none" strike="noStrike" dirty="0" err="1">
                          <a:solidFill>
                            <a:srgbClr val="000000"/>
                          </a:solidFill>
                          <a:effectLst/>
                          <a:latin typeface="Calibri" panose="020F0502020204030204" pitchFamily="34" charset="0"/>
                        </a:rPr>
                        <a:t>laethúil</a:t>
                      </a:r>
                      <a:r>
                        <a:rPr lang="en-US" sz="1800" b="0" i="0" u="none" strike="noStrike" dirty="0">
                          <a:solidFill>
                            <a:srgbClr val="000000"/>
                          </a:solidFill>
                          <a:effectLst/>
                          <a:latin typeface="Calibri" panose="020F0502020204030204" pitchFamily="34" charset="0"/>
                        </a:rPr>
                        <a:t>/</a:t>
                      </a:r>
                      <a:r>
                        <a:rPr lang="en-US" sz="1800" b="0" i="0" u="none" strike="noStrike" dirty="0" err="1">
                          <a:solidFill>
                            <a:srgbClr val="000000"/>
                          </a:solidFill>
                          <a:effectLst/>
                          <a:latin typeface="Calibri" panose="020F0502020204030204" pitchFamily="34" charset="0"/>
                        </a:rPr>
                        <a:t>seachtainiúil</a:t>
                      </a:r>
                      <a:r>
                        <a:rPr lang="en-US" sz="1800" b="0" i="0" u="none" strike="noStrike" dirty="0">
                          <a:solidFill>
                            <a:srgbClr val="000000"/>
                          </a:solidFill>
                          <a:effectLst/>
                          <a:latin typeface="Calibri" panose="020F0502020204030204" pitchFamily="34" charset="0"/>
                        </a:rPr>
                        <a:t>/</a:t>
                      </a:r>
                      <a:r>
                        <a:rPr lang="en-US" sz="1800" b="0" i="0" u="none" strike="noStrike" dirty="0" err="1">
                          <a:solidFill>
                            <a:srgbClr val="000000"/>
                          </a:solidFill>
                          <a:effectLst/>
                          <a:latin typeface="Calibri" panose="020F0502020204030204" pitchFamily="34" charset="0"/>
                        </a:rPr>
                        <a:t>míosúil</a:t>
                      </a:r>
                      <a:r>
                        <a:rPr lang="en-US" sz="1800" b="0" i="0" u="none" strike="noStrike" dirty="0">
                          <a:solidFill>
                            <a:srgbClr val="000000"/>
                          </a:solidFill>
                          <a:effectLst/>
                          <a:latin typeface="Calibri" panose="020F0502020204030204" pitchFamily="34" charset="0"/>
                        </a:rPr>
                        <a:t> ag </a:t>
                      </a:r>
                      <a:r>
                        <a:rPr lang="en-US" sz="1800" b="0" i="0" u="none" strike="noStrike" dirty="0" err="1">
                          <a:solidFill>
                            <a:srgbClr val="000000"/>
                          </a:solidFill>
                          <a:effectLst/>
                          <a:latin typeface="Calibri" panose="020F0502020204030204" pitchFamily="34" charset="0"/>
                        </a:rPr>
                        <a:t>brath</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ar</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mhinicíocht</a:t>
                      </a:r>
                      <a:r>
                        <a:rPr lang="en-US" sz="1800" b="0" i="0" u="none" strike="noStrike" dirty="0">
                          <a:solidFill>
                            <a:srgbClr val="000000"/>
                          </a:solidFill>
                          <a:effectLst/>
                          <a:latin typeface="Calibri" panose="020F0502020204030204" pitchFamily="34" charset="0"/>
                        </a:rPr>
                        <a:t> an </a:t>
                      </a:r>
                      <a:r>
                        <a:rPr lang="en-US" sz="1800" b="0" i="0" u="none" strike="noStrike" dirty="0" err="1">
                          <a:solidFill>
                            <a:srgbClr val="000000"/>
                          </a:solidFill>
                          <a:effectLst/>
                          <a:latin typeface="Calibri" panose="020F0502020204030204" pitchFamily="34" charset="0"/>
                        </a:rPr>
                        <a:t>fhoilseacháin</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20737228"/>
                  </a:ext>
                </a:extLst>
              </a:tr>
              <a:tr h="1242635">
                <a:tc>
                  <a:txBody>
                    <a:bodyPr/>
                    <a:lstStyle/>
                    <a:p>
                      <a:pPr algn="l" fontAlgn="ctr"/>
                      <a:r>
                        <a:rPr lang="en-IE" sz="1800" b="0" i="0" u="none" strike="noStrike" dirty="0" err="1">
                          <a:solidFill>
                            <a:srgbClr val="000000"/>
                          </a:solidFill>
                          <a:effectLst/>
                          <a:latin typeface="Calibri" panose="020F0502020204030204" pitchFamily="34" charset="0"/>
                        </a:rPr>
                        <a:t>Raidió</a:t>
                      </a:r>
                      <a:endParaRPr lang="en-IE"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err="1">
                          <a:solidFill>
                            <a:srgbClr val="000000"/>
                          </a:solidFill>
                          <a:effectLst/>
                          <a:latin typeface="Calibri" panose="020F0502020204030204" pitchFamily="34" charset="0"/>
                        </a:rPr>
                        <a:t>Rothlú</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c</a:t>
                      </a:r>
                      <a:r>
                        <a:rPr lang="en-US" sz="1800" b="0" i="0" u="none" strike="noStrike" dirty="0" err="1">
                          <a:solidFill>
                            <a:srgbClr val="000000"/>
                          </a:solidFill>
                          <a:effectLst/>
                          <a:latin typeface="Calibri" panose="020F0502020204030204" pitchFamily="34" charset="0"/>
                        </a:rPr>
                        <a:t>óipe</a:t>
                      </a:r>
                      <a:r>
                        <a:rPr lang="ga-IE" sz="1800" b="0" i="0" u="none" strike="noStrike" baseline="0" dirty="0">
                          <a:solidFill>
                            <a:srgbClr val="000000"/>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1 as 5 </a:t>
                      </a:r>
                      <a:r>
                        <a:rPr lang="en-US" sz="1800" b="1" i="0" u="none" strike="noStrike" dirty="0">
                          <a:solidFill>
                            <a:srgbClr val="000000"/>
                          </a:solidFill>
                          <a:effectLst/>
                          <a:latin typeface="Calibri" panose="020F0502020204030204" pitchFamily="34" charset="0"/>
                        </a:rPr>
                        <a:t>NÓ</a:t>
                      </a:r>
                      <a:r>
                        <a:rPr lang="en-US" sz="1800" b="0" i="0" u="none" strike="noStrike" dirty="0">
                          <a:solidFill>
                            <a:srgbClr val="000000"/>
                          </a:solidFill>
                          <a:effectLst/>
                          <a:latin typeface="Calibri" panose="020F0502020204030204" pitchFamily="34" charset="0"/>
                        </a:rPr>
                        <a:t> </a:t>
                      </a:r>
                      <a:endParaRPr lang="ga-IE" sz="1800" b="0" i="0" u="none" strike="noStrike" dirty="0">
                        <a:solidFill>
                          <a:srgbClr val="000000"/>
                        </a:solidFill>
                        <a:effectLst/>
                        <a:latin typeface="Calibri" panose="020F0502020204030204" pitchFamily="34" charset="0"/>
                      </a:endParaRPr>
                    </a:p>
                    <a:p>
                      <a:pPr algn="l" fontAlgn="ctr"/>
                      <a:r>
                        <a:rPr lang="en-US" sz="1800" b="0" i="0" u="none" strike="noStrike" dirty="0">
                          <a:solidFill>
                            <a:srgbClr val="000000"/>
                          </a:solidFill>
                          <a:effectLst/>
                          <a:latin typeface="Calibri" panose="020F0502020204030204" pitchFamily="34" charset="0"/>
                        </a:rPr>
                        <a:t>% den </a:t>
                      </a:r>
                      <a:r>
                        <a:rPr lang="ga-IE" sz="1800" b="0" i="0" u="none" strike="noStrike" dirty="0">
                          <a:solidFill>
                            <a:srgbClr val="000000"/>
                          </a:solidFill>
                          <a:effectLst/>
                          <a:latin typeface="Calibri" panose="020F0502020204030204" pitchFamily="34" charset="0"/>
                        </a:rPr>
                        <a:t>lucht éisteachta </a:t>
                      </a:r>
                      <a:r>
                        <a:rPr lang="en-US" sz="1800" b="0" i="0" u="none" strike="noStrike" dirty="0" err="1">
                          <a:solidFill>
                            <a:srgbClr val="000000"/>
                          </a:solidFill>
                          <a:effectLst/>
                          <a:latin typeface="Calibri" panose="020F0502020204030204" pitchFamily="34" charset="0"/>
                        </a:rPr>
                        <a:t>iomlán</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a:solidFill>
                            <a:srgbClr val="000000"/>
                          </a:solidFill>
                          <a:effectLst/>
                          <a:latin typeface="Calibri" panose="020F0502020204030204" pitchFamily="34" charset="0"/>
                        </a:rPr>
                        <a:t>% de </a:t>
                      </a:r>
                      <a:r>
                        <a:rPr lang="en-US" sz="1800" b="0" i="0" u="none" strike="noStrike" dirty="0" err="1">
                          <a:solidFill>
                            <a:srgbClr val="000000"/>
                          </a:solidFill>
                          <a:effectLst/>
                          <a:latin typeface="Calibri" panose="020F0502020204030204" pitchFamily="34" charset="0"/>
                        </a:rPr>
                        <a:t>mheán</a:t>
                      </a:r>
                      <a:r>
                        <a:rPr lang="ga-IE" sz="1800" b="0" i="0" u="none" strike="noStrike" dirty="0">
                          <a:solidFill>
                            <a:srgbClr val="000000"/>
                          </a:solidFill>
                          <a:effectLst/>
                          <a:latin typeface="Calibri" panose="020F0502020204030204" pitchFamily="34" charset="0"/>
                        </a:rPr>
                        <a:t> iomlán an lucht éisteachta </a:t>
                      </a:r>
                    </a:p>
                    <a:p>
                      <a:pPr algn="l" fontAlgn="ctr"/>
                      <a:r>
                        <a:rPr lang="ga-IE" sz="1800" b="0" i="0" u="none" strike="noStrike" dirty="0">
                          <a:solidFill>
                            <a:srgbClr val="000000"/>
                          </a:solidFill>
                          <a:effectLst/>
                          <a:latin typeface="Calibri" panose="020F0502020204030204" pitchFamily="34" charset="0"/>
                        </a:rPr>
                        <a:t>(an líon éisteoiri a éisteann le stáisiún</a:t>
                      </a:r>
                      <a:r>
                        <a:rPr lang="ga-IE" sz="1800" b="0" i="0" u="none" strike="noStrike" baseline="0" dirty="0">
                          <a:solidFill>
                            <a:srgbClr val="000000"/>
                          </a:solidFill>
                          <a:effectLst/>
                          <a:latin typeface="Calibri" panose="020F0502020204030204" pitchFamily="34" charset="0"/>
                        </a:rPr>
                        <a:t> raidió ar leith)</a:t>
                      </a:r>
                      <a:endParaRPr lang="en-US" sz="1800" b="0" i="0" u="none" strike="noStrike" dirty="0">
                        <a:solidFill>
                          <a:srgbClr val="000000"/>
                        </a:solidFill>
                        <a:effectLst/>
                        <a:latin typeface="Calibri" panose="020F0502020204030204" pitchFamily="34" charset="0"/>
                      </a:endParaRPr>
                    </a:p>
                    <a:p>
                      <a:pPr algn="l" fontAlgn="ctr"/>
                      <a:r>
                        <a:rPr lang="en-US" sz="1800" b="0" i="0" u="none" strike="noStrike" dirty="0">
                          <a:solidFill>
                            <a:srgbClr val="000000"/>
                          </a:solidFill>
                          <a:effectLst/>
                          <a:latin typeface="Calibri" panose="020F0502020204030204" pitchFamily="34" charset="0"/>
                        </a:rPr>
                        <a:t>(m</a:t>
                      </a:r>
                      <a:r>
                        <a:rPr lang="ga-IE" sz="1800" b="0" i="0" u="none" strike="noStrike" dirty="0">
                          <a:solidFill>
                            <a:srgbClr val="000000"/>
                          </a:solidFill>
                          <a:effectLst/>
                          <a:latin typeface="Calibri" panose="020F0502020204030204" pitchFamily="34" charset="0"/>
                        </a:rPr>
                        <a:t>.</a:t>
                      </a:r>
                      <a:r>
                        <a:rPr lang="en-US" sz="1800" b="0" i="0" u="none" strike="noStrike" dirty="0">
                          <a:solidFill>
                            <a:srgbClr val="000000"/>
                          </a:solidFill>
                          <a:effectLst/>
                          <a:latin typeface="Calibri" panose="020F0502020204030204" pitchFamily="34" charset="0"/>
                        </a:rPr>
                        <a:t>s</a:t>
                      </a:r>
                      <a:r>
                        <a:rPr lang="ga-IE" sz="1800" b="0" i="0" u="none" strike="noStrike" dirty="0">
                          <a:solidFill>
                            <a:srgbClr val="000000"/>
                          </a:solidFill>
                          <a:effectLst/>
                          <a:latin typeface="Calibri" panose="020F0502020204030204" pitchFamily="34" charset="0"/>
                        </a:rPr>
                        <a:t>h.</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aimsiú seachtainiúil Radio Kerry </a:t>
                      </a:r>
                      <a:r>
                        <a:rPr lang="en-US" sz="1800" b="0" i="0" u="none" strike="noStrike" dirty="0">
                          <a:solidFill>
                            <a:srgbClr val="000000"/>
                          </a:solidFill>
                          <a:effectLst/>
                          <a:latin typeface="Calibri" panose="020F0502020204030204" pitchFamily="34" charset="0"/>
                        </a:rPr>
                        <a:t>= 89k</a:t>
                      </a:r>
                      <a:r>
                        <a:rPr lang="ga-IE" sz="1800" b="0" i="0" u="none" strike="noStrike" dirty="0">
                          <a:solidFill>
                            <a:srgbClr val="000000"/>
                          </a:solidFill>
                          <a:effectLst/>
                          <a:latin typeface="Calibri" panose="020F0502020204030204" pitchFamily="34" charset="0"/>
                        </a:rPr>
                        <a:t>)</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91161687"/>
                  </a:ext>
                </a:extLst>
              </a:tr>
              <a:tr h="773514">
                <a:tc>
                  <a:txBody>
                    <a:bodyPr/>
                    <a:lstStyle/>
                    <a:p>
                      <a:pPr algn="l" fontAlgn="ctr"/>
                      <a:r>
                        <a:rPr lang="en-IE" sz="1800" b="0" i="0" u="none" strike="noStrike" dirty="0" err="1">
                          <a:solidFill>
                            <a:srgbClr val="000000"/>
                          </a:solidFill>
                          <a:effectLst/>
                          <a:latin typeface="Calibri" panose="020F0502020204030204" pitchFamily="34" charset="0"/>
                        </a:rPr>
                        <a:t>Fuaim</a:t>
                      </a:r>
                      <a:endParaRPr lang="en-IE"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err="1">
                          <a:solidFill>
                            <a:srgbClr val="000000"/>
                          </a:solidFill>
                          <a:effectLst/>
                          <a:latin typeface="Calibri" panose="020F0502020204030204" pitchFamily="34" charset="0"/>
                        </a:rPr>
                        <a:t>Rothlú</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c</a:t>
                      </a:r>
                      <a:r>
                        <a:rPr lang="en-US" sz="1800" b="0" i="0" u="none" strike="noStrike" dirty="0" err="1">
                          <a:solidFill>
                            <a:srgbClr val="000000"/>
                          </a:solidFill>
                          <a:effectLst/>
                          <a:latin typeface="Calibri" panose="020F0502020204030204" pitchFamily="34" charset="0"/>
                        </a:rPr>
                        <a:t>óipe</a:t>
                      </a:r>
                      <a:r>
                        <a:rPr lang="en-US" sz="1800" b="0" i="0" u="none" strike="noStrike" dirty="0">
                          <a:solidFill>
                            <a:srgbClr val="000000"/>
                          </a:solidFill>
                          <a:effectLst/>
                          <a:latin typeface="Calibri" panose="020F0502020204030204" pitchFamily="34" charset="0"/>
                        </a:rPr>
                        <a:t> 1 as 5 </a:t>
                      </a:r>
                      <a:r>
                        <a:rPr lang="en-US" sz="1800" b="1" i="0" u="none" strike="noStrike" dirty="0">
                          <a:solidFill>
                            <a:srgbClr val="000000"/>
                          </a:solidFill>
                          <a:effectLst/>
                          <a:latin typeface="Calibri" panose="020F0502020204030204" pitchFamily="34" charset="0"/>
                        </a:rPr>
                        <a:t>NÓ</a:t>
                      </a:r>
                      <a:r>
                        <a:rPr lang="en-US" sz="1800" b="0" i="0" u="none" strike="noStrike" dirty="0">
                          <a:solidFill>
                            <a:srgbClr val="000000"/>
                          </a:solidFill>
                          <a:effectLst/>
                          <a:latin typeface="Calibri" panose="020F0502020204030204" pitchFamily="34" charset="0"/>
                        </a:rPr>
                        <a:t> </a:t>
                      </a:r>
                      <a:endParaRPr lang="ga-IE" sz="1800" b="0" i="0" u="none" strike="noStrike" dirty="0">
                        <a:solidFill>
                          <a:srgbClr val="000000"/>
                        </a:solidFill>
                        <a:effectLst/>
                        <a:latin typeface="Calibri" panose="020F0502020204030204" pitchFamily="34" charset="0"/>
                      </a:endParaRPr>
                    </a:p>
                    <a:p>
                      <a:pPr algn="l" fontAlgn="ct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líon iomlán </a:t>
                      </a:r>
                      <a:r>
                        <a:rPr lang="en-US" sz="1800" b="0" i="0" u="none" strike="noStrike" dirty="0" err="1">
                          <a:solidFill>
                            <a:srgbClr val="000000"/>
                          </a:solidFill>
                          <a:effectLst/>
                          <a:latin typeface="Calibri" panose="020F0502020204030204" pitchFamily="34" charset="0"/>
                        </a:rPr>
                        <a:t>na</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rianta leathanaigh.</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Fuaim</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Dhigiteach</a:t>
                      </a:r>
                      <a:r>
                        <a:rPr lang="en-US" sz="1800" b="0" i="0" u="none" strike="noStrike" dirty="0">
                          <a:solidFill>
                            <a:srgbClr val="000000"/>
                          </a:solidFill>
                          <a:effectLst/>
                          <a:latin typeface="Calibri" panose="020F0502020204030204" pitchFamily="34" charset="0"/>
                        </a:rPr>
                        <a:t> de </a:t>
                      </a:r>
                      <a:r>
                        <a:rPr lang="en-US" sz="1800" b="0" i="0" u="none" strike="noStrike" dirty="0" err="1">
                          <a:solidFill>
                            <a:srgbClr val="000000"/>
                          </a:solidFill>
                          <a:effectLst/>
                          <a:latin typeface="Calibri" panose="020F0502020204030204" pitchFamily="34" charset="0"/>
                        </a:rPr>
                        <a:t>réir</a:t>
                      </a:r>
                      <a:r>
                        <a:rPr lang="en-US" sz="1800" b="0" i="0" u="none" strike="noStrike" dirty="0">
                          <a:solidFill>
                            <a:srgbClr val="000000"/>
                          </a:solidFill>
                          <a:effectLst/>
                          <a:latin typeface="Calibri" panose="020F0502020204030204" pitchFamily="34" charset="0"/>
                        </a:rPr>
                        <a:t> % </a:t>
                      </a:r>
                      <a:r>
                        <a:rPr lang="ga-IE" sz="1800" b="0" i="0" u="none" strike="noStrike" dirty="0">
                          <a:solidFill>
                            <a:srgbClr val="000000"/>
                          </a:solidFill>
                          <a:effectLst/>
                          <a:latin typeface="Calibri" panose="020F0502020204030204" pitchFamily="34" charset="0"/>
                        </a:rPr>
                        <a:t>líon iomlán </a:t>
                      </a:r>
                      <a:r>
                        <a:rPr lang="en-US" sz="1800" b="0" i="0" u="none" strike="noStrike" dirty="0" err="1">
                          <a:solidFill>
                            <a:srgbClr val="000000"/>
                          </a:solidFill>
                          <a:effectLst/>
                          <a:latin typeface="Calibri" panose="020F0502020204030204" pitchFamily="34" charset="0"/>
                        </a:rPr>
                        <a:t>na</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rianta</a:t>
                      </a:r>
                      <a:r>
                        <a:rPr lang="ga-IE" sz="1800" b="0" i="0" u="none" strike="noStrike" baseline="0" dirty="0">
                          <a:solidFill>
                            <a:srgbClr val="000000"/>
                          </a:solidFill>
                          <a:effectLst/>
                          <a:latin typeface="Calibri" panose="020F0502020204030204" pitchFamily="34" charset="0"/>
                        </a:rPr>
                        <a:t> leathanaigh</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67266409"/>
                  </a:ext>
                </a:extLst>
              </a:tr>
              <a:tr h="627327">
                <a:tc>
                  <a:txBody>
                    <a:bodyPr/>
                    <a:lstStyle/>
                    <a:p>
                      <a:pPr algn="l" fontAlgn="ctr"/>
                      <a:r>
                        <a:rPr lang="en-US" sz="1800" b="0" i="0" u="none" strike="noStrike" dirty="0" err="1">
                          <a:solidFill>
                            <a:srgbClr val="000000"/>
                          </a:solidFill>
                          <a:effectLst/>
                          <a:latin typeface="Calibri" panose="020F0502020204030204" pitchFamily="34" charset="0"/>
                        </a:rPr>
                        <a:t>Fógraíocht</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L</a:t>
                      </a:r>
                      <a:r>
                        <a:rPr lang="en-US" sz="1800" b="0" i="0" u="none" strike="noStrike" dirty="0" err="1">
                          <a:solidFill>
                            <a:srgbClr val="000000"/>
                          </a:solidFill>
                          <a:effectLst/>
                          <a:latin typeface="Calibri" panose="020F0502020204030204" pitchFamily="34" charset="0"/>
                        </a:rPr>
                        <a:t>asmuigh</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IE" sz="1800" b="0" i="0" u="none" strike="noStrike" dirty="0">
                          <a:solidFill>
                            <a:srgbClr val="000000"/>
                          </a:solidFill>
                          <a:effectLst/>
                          <a:latin typeface="Calibri" panose="020F0502020204030204" pitchFamily="34" charset="0"/>
                        </a:rPr>
                        <a:t>% d</a:t>
                      </a:r>
                      <a:r>
                        <a:rPr lang="ga-IE" sz="1800" b="0" i="0" u="none" strike="noStrike" dirty="0">
                          <a:solidFill>
                            <a:srgbClr val="000000"/>
                          </a:solidFill>
                          <a:effectLst/>
                          <a:latin typeface="Calibri" panose="020F0502020204030204" pitchFamily="34" charset="0"/>
                        </a:rPr>
                        <a:t>e líon </a:t>
                      </a:r>
                      <a:r>
                        <a:rPr lang="en-IE" sz="1800" b="0" i="0" u="none" strike="noStrike" dirty="0" err="1">
                          <a:solidFill>
                            <a:srgbClr val="000000"/>
                          </a:solidFill>
                          <a:effectLst/>
                          <a:latin typeface="Calibri" panose="020F0502020204030204" pitchFamily="34" charset="0"/>
                        </a:rPr>
                        <a:t>iomlán</a:t>
                      </a:r>
                      <a:r>
                        <a:rPr lang="en-IE" sz="1800" b="0" i="0" u="none" strike="noStrike" dirty="0">
                          <a:solidFill>
                            <a:srgbClr val="000000"/>
                          </a:solidFill>
                          <a:effectLst/>
                          <a:latin typeface="Calibri" panose="020F0502020204030204" pitchFamily="34" charset="0"/>
                        </a:rPr>
                        <a:t> </a:t>
                      </a:r>
                      <a:r>
                        <a:rPr lang="en-IE" sz="1800" b="0" i="0" u="none" strike="noStrike" dirty="0" err="1">
                          <a:solidFill>
                            <a:srgbClr val="000000"/>
                          </a:solidFill>
                          <a:effectLst/>
                          <a:latin typeface="Calibri" panose="020F0502020204030204" pitchFamily="34" charset="0"/>
                        </a:rPr>
                        <a:t>na</a:t>
                      </a:r>
                      <a:r>
                        <a:rPr lang="en-IE"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S</a:t>
                      </a:r>
                      <a:r>
                        <a:rPr lang="en-IE" sz="1800" b="0" i="0" u="none" strike="noStrike" dirty="0" err="1">
                          <a:solidFill>
                            <a:srgbClr val="000000"/>
                          </a:solidFill>
                          <a:effectLst/>
                          <a:latin typeface="Calibri" panose="020F0502020204030204" pitchFamily="34" charset="0"/>
                        </a:rPr>
                        <a:t>uíomhanna</a:t>
                      </a:r>
                      <a:r>
                        <a:rPr lang="ga-IE" sz="1800" b="0" i="0" u="none" strike="noStrike" dirty="0">
                          <a:solidFill>
                            <a:srgbClr val="000000"/>
                          </a:solidFill>
                          <a:effectLst/>
                          <a:latin typeface="Calibri" panose="020F0502020204030204" pitchFamily="34" charset="0"/>
                        </a:rPr>
                        <a:t> Lasmuigh</a:t>
                      </a:r>
                      <a:endParaRPr lang="en-IE"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err="1">
                          <a:solidFill>
                            <a:srgbClr val="000000"/>
                          </a:solidFill>
                          <a:effectLst/>
                          <a:latin typeface="Calibri" panose="020F0502020204030204" pitchFamily="34" charset="0"/>
                        </a:rPr>
                        <a:t>Líon</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iomlán</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na</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S</a:t>
                      </a:r>
                      <a:r>
                        <a:rPr lang="en-US" sz="1800" b="0" i="0" u="none" strike="noStrike" dirty="0" err="1">
                          <a:solidFill>
                            <a:srgbClr val="000000"/>
                          </a:solidFill>
                          <a:effectLst/>
                          <a:latin typeface="Calibri" panose="020F0502020204030204" pitchFamily="34" charset="0"/>
                        </a:rPr>
                        <a:t>uíomh</a:t>
                      </a:r>
                      <a:r>
                        <a:rPr lang="en-US" sz="1800" b="0" i="0" u="none" strike="noStrike" dirty="0">
                          <a:solidFill>
                            <a:srgbClr val="000000"/>
                          </a:solidFill>
                          <a:effectLst/>
                          <a:latin typeface="Calibri" panose="020F0502020204030204" pitchFamily="34" charset="0"/>
                        </a:rPr>
                        <a:t> </a:t>
                      </a:r>
                      <a:r>
                        <a:rPr lang="ga-IE" sz="1800" b="0" i="0" u="none" strike="noStrike" dirty="0" err="1">
                          <a:solidFill>
                            <a:srgbClr val="000000"/>
                          </a:solidFill>
                          <a:effectLst/>
                          <a:latin typeface="Calibri" panose="020F0502020204030204" pitchFamily="34" charset="0"/>
                        </a:rPr>
                        <a:t>Pó</a:t>
                      </a:r>
                      <a:r>
                        <a:rPr lang="en-US" sz="1800" b="0" i="0" u="none" strike="noStrike" dirty="0" err="1">
                          <a:solidFill>
                            <a:srgbClr val="000000"/>
                          </a:solidFill>
                          <a:effectLst/>
                          <a:latin typeface="Calibri" panose="020F0502020204030204" pitchFamily="34" charset="0"/>
                        </a:rPr>
                        <a:t>staer</a:t>
                      </a:r>
                      <a:r>
                        <a:rPr lang="en-US" sz="1800" b="0" i="0" u="none" strike="noStrike" dirty="0">
                          <a:solidFill>
                            <a:srgbClr val="000000"/>
                          </a:solidFill>
                          <a:effectLst/>
                          <a:latin typeface="Calibri" panose="020F0502020204030204" pitchFamily="34" charset="0"/>
                        </a:rPr>
                        <a:t> in </a:t>
                      </a:r>
                      <a:r>
                        <a:rPr lang="en-US" sz="1800" b="0" i="0" u="none" strike="noStrike" dirty="0" err="1">
                          <a:solidFill>
                            <a:srgbClr val="000000"/>
                          </a:solidFill>
                          <a:effectLst/>
                          <a:latin typeface="Calibri" panose="020F0502020204030204" pitchFamily="34" charset="0"/>
                        </a:rPr>
                        <a:t>áir</a:t>
                      </a:r>
                      <a:r>
                        <a:rPr lang="ga-IE" sz="1800" b="0" i="0" u="none" strike="noStrike" dirty="0">
                          <a:solidFill>
                            <a:srgbClr val="000000"/>
                          </a:solidFill>
                          <a:effectLst/>
                          <a:latin typeface="Calibri" panose="020F0502020204030204" pitchFamily="34" charset="0"/>
                        </a:rPr>
                        <a:t>ithe</a:t>
                      </a:r>
                      <a:r>
                        <a:rPr lang="en-US" sz="1800" b="0" i="0" u="none" strike="noStrike" dirty="0">
                          <a:solidFill>
                            <a:srgbClr val="000000"/>
                          </a:solidFill>
                          <a:effectLst/>
                          <a:latin typeface="Calibri" panose="020F0502020204030204" pitchFamily="34" charset="0"/>
                        </a:rPr>
                        <a:t> don </a:t>
                      </a:r>
                      <a:r>
                        <a:rPr lang="ga-IE" sz="1800" b="0" i="0" u="none" strike="noStrike" dirty="0" err="1">
                          <a:solidFill>
                            <a:srgbClr val="000000"/>
                          </a:solidFill>
                          <a:effectLst/>
                          <a:latin typeface="Calibri" panose="020F0502020204030204" pitchFamily="34" charset="0"/>
                        </a:rPr>
                        <a:t>fh</a:t>
                      </a:r>
                      <a:r>
                        <a:rPr lang="en-US" sz="1800" b="0" i="0" u="none" strike="noStrike" dirty="0" err="1">
                          <a:solidFill>
                            <a:srgbClr val="000000"/>
                          </a:solidFill>
                          <a:effectLst/>
                          <a:latin typeface="Calibri" panose="020F0502020204030204" pitchFamily="34" charset="0"/>
                        </a:rPr>
                        <a:t>eachtas</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48183558"/>
                  </a:ext>
                </a:extLst>
              </a:tr>
            </a:tbl>
          </a:graphicData>
        </a:graphic>
      </p:graphicFrame>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6459404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0-#ppt_w/2"/>
                                          </p:val>
                                        </p:tav>
                                        <p:tav tm="100000">
                                          <p:val>
                                            <p:strVal val="#ppt_x"/>
                                          </p:val>
                                        </p:tav>
                                      </p:tavLst>
                                    </p:anim>
                                    <p:anim calcmode="lin" valueType="num">
                                      <p:cBhvr additive="base">
                                        <p:cTn id="8" dur="500" fill="hold"/>
                                        <p:tgtEl>
                                          <p:spTgt spid="143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a:t>Modh Tomhais </a:t>
            </a:r>
            <a:r>
              <a:rPr lang="en-IE" altLang="en-US" b="1" dirty="0"/>
              <a:t>(</a:t>
            </a:r>
            <a:r>
              <a:rPr lang="ga-IE" altLang="en-US" b="1" dirty="0"/>
              <a:t>ar lean</a:t>
            </a:r>
            <a:r>
              <a:rPr lang="en-IE" altLang="en-US" b="1" dirty="0"/>
              <a:t>)</a:t>
            </a:r>
          </a:p>
        </p:txBody>
      </p:sp>
      <p:graphicFrame>
        <p:nvGraphicFramePr>
          <p:cNvPr id="3" name="Table 3">
            <a:extLst>
              <a:ext uri="{FF2B5EF4-FFF2-40B4-BE49-F238E27FC236}">
                <a16:creationId xmlns:a16="http://schemas.microsoft.com/office/drawing/2014/main" id="{DB89A276-1E51-9C5A-178E-CE8E29F239BA}"/>
              </a:ext>
            </a:extLst>
          </p:cNvPr>
          <p:cNvGraphicFramePr>
            <a:graphicFrameLocks noGrp="1"/>
          </p:cNvGraphicFramePr>
          <p:nvPr>
            <p:ph idx="1"/>
            <p:extLst>
              <p:ext uri="{D42A27DB-BD31-4B8C-83A1-F6EECF244321}">
                <p14:modId xmlns:p14="http://schemas.microsoft.com/office/powerpoint/2010/main" val="1922496167"/>
              </p:ext>
            </p:extLst>
          </p:nvPr>
        </p:nvGraphicFramePr>
        <p:xfrm>
          <a:off x="413306" y="905751"/>
          <a:ext cx="9341852" cy="5390262"/>
        </p:xfrm>
        <a:graphic>
          <a:graphicData uri="http://schemas.openxmlformats.org/drawingml/2006/table">
            <a:tbl>
              <a:tblPr firstRow="1" bandRow="1">
                <a:tableStyleId>{5C22544A-7EE6-4342-B048-85BDC9FD1C3A}</a:tableStyleId>
              </a:tblPr>
              <a:tblGrid>
                <a:gridCol w="2165015">
                  <a:extLst>
                    <a:ext uri="{9D8B030D-6E8A-4147-A177-3AD203B41FA5}">
                      <a16:colId xmlns:a16="http://schemas.microsoft.com/office/drawing/2014/main" val="1995913805"/>
                    </a:ext>
                  </a:extLst>
                </a:gridCol>
                <a:gridCol w="2968237">
                  <a:extLst>
                    <a:ext uri="{9D8B030D-6E8A-4147-A177-3AD203B41FA5}">
                      <a16:colId xmlns:a16="http://schemas.microsoft.com/office/drawing/2014/main" val="1940356593"/>
                    </a:ext>
                  </a:extLst>
                </a:gridCol>
                <a:gridCol w="4208600">
                  <a:extLst>
                    <a:ext uri="{9D8B030D-6E8A-4147-A177-3AD203B41FA5}">
                      <a16:colId xmlns:a16="http://schemas.microsoft.com/office/drawing/2014/main" val="2446115561"/>
                    </a:ext>
                  </a:extLst>
                </a:gridCol>
              </a:tblGrid>
              <a:tr h="717818">
                <a:tc>
                  <a:txBody>
                    <a:bodyPr/>
                    <a:lstStyle/>
                    <a:p>
                      <a:pPr algn="ctr" fontAlgn="ctr"/>
                      <a:r>
                        <a:rPr lang="en-IE" sz="2000" b="1" i="0" u="none" strike="noStrike" dirty="0" err="1">
                          <a:solidFill>
                            <a:srgbClr val="FFFFFF"/>
                          </a:solidFill>
                          <a:effectLst/>
                          <a:latin typeface="Abadi" panose="020B0604020104020204" pitchFamily="34" charset="0"/>
                        </a:rPr>
                        <a:t>Tomhas</a:t>
                      </a:r>
                      <a:r>
                        <a:rPr lang="en-IE" sz="2000" b="1" i="0" u="none" strike="noStrike" dirty="0">
                          <a:solidFill>
                            <a:srgbClr val="FFFFFF"/>
                          </a:solidFill>
                          <a:effectLst/>
                          <a:latin typeface="Abadi" panose="020B0604020104020204" pitchFamily="34" charset="0"/>
                        </a:rPr>
                        <a:t> 20%  </a:t>
                      </a:r>
                    </a:p>
                  </a:txBody>
                  <a:tcPr marL="9525" marR="9525" marT="9525" marB="0" anchor="ctr"/>
                </a:tc>
                <a:tc>
                  <a:txBody>
                    <a:bodyPr/>
                    <a:lstStyle/>
                    <a:p>
                      <a:pPr algn="ctr"/>
                      <a:r>
                        <a:rPr lang="en-IE" sz="2000" dirty="0" err="1">
                          <a:latin typeface="Abadi" panose="020B0604020104020204" pitchFamily="34" charset="0"/>
                        </a:rPr>
                        <a:t>Tomhas</a:t>
                      </a:r>
                      <a:endParaRPr lang="en-IE" sz="2000" dirty="0">
                        <a:latin typeface="Abadi" panose="020B0604020104020204" pitchFamily="34" charset="0"/>
                      </a:endParaRPr>
                    </a:p>
                  </a:txBody>
                  <a:tcPr/>
                </a:tc>
                <a:tc>
                  <a:txBody>
                    <a:bodyPr/>
                    <a:lstStyle/>
                    <a:p>
                      <a:pPr algn="ctr" fontAlgn="ctr"/>
                      <a:r>
                        <a:rPr lang="en-IE" sz="2000" b="1" i="0" u="none" strike="noStrike" dirty="0">
                          <a:solidFill>
                            <a:srgbClr val="FFFFFF"/>
                          </a:solidFill>
                          <a:effectLst/>
                          <a:latin typeface="Abadi" panose="020B0604020104020204" pitchFamily="34" charset="0"/>
                        </a:rPr>
                        <a:t>Cur </a:t>
                      </a:r>
                      <a:r>
                        <a:rPr lang="en-IE" sz="2000" b="1" i="0" u="none" strike="noStrike" dirty="0" err="1">
                          <a:solidFill>
                            <a:srgbClr val="FFFFFF"/>
                          </a:solidFill>
                          <a:effectLst/>
                          <a:latin typeface="Abadi" panose="020B0604020104020204" pitchFamily="34" charset="0"/>
                        </a:rPr>
                        <a:t>Síos</a:t>
                      </a:r>
                      <a:endParaRPr lang="en-IE" sz="2000" b="1" i="0" u="none" strike="noStrike" dirty="0">
                        <a:solidFill>
                          <a:srgbClr val="FFFFFF"/>
                        </a:solidFill>
                        <a:effectLst/>
                        <a:latin typeface="Abadi" panose="020B0604020104020204" pitchFamily="34" charset="0"/>
                      </a:endParaRPr>
                    </a:p>
                  </a:txBody>
                  <a:tcPr marL="9525" marR="9525" marT="9525" marB="0" anchor="ctr"/>
                </a:tc>
                <a:extLst>
                  <a:ext uri="{0D108BD9-81ED-4DB2-BD59-A6C34878D82A}">
                    <a16:rowId xmlns:a16="http://schemas.microsoft.com/office/drawing/2014/main" val="835985896"/>
                  </a:ext>
                </a:extLst>
              </a:tr>
              <a:tr h="429955">
                <a:tc>
                  <a:txBody>
                    <a:bodyPr/>
                    <a:lstStyle/>
                    <a:p>
                      <a:pPr algn="ctr" fontAlgn="ctr"/>
                      <a:r>
                        <a:rPr lang="en-IE" sz="1800" b="1" i="0" u="none" strike="noStrike" dirty="0" err="1">
                          <a:solidFill>
                            <a:srgbClr val="000000"/>
                          </a:solidFill>
                          <a:effectLst/>
                          <a:latin typeface="Calibri" panose="020F0502020204030204" pitchFamily="34" charset="0"/>
                        </a:rPr>
                        <a:t>Meán</a:t>
                      </a:r>
                      <a:endParaRPr lang="en-IE"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E" sz="1800" b="1" i="0" u="none" strike="noStrike" dirty="0" err="1">
                          <a:solidFill>
                            <a:srgbClr val="000000"/>
                          </a:solidFill>
                          <a:effectLst/>
                          <a:latin typeface="Calibri" panose="020F0502020204030204" pitchFamily="34" charset="0"/>
                        </a:rPr>
                        <a:t>Sainmhíniú</a:t>
                      </a:r>
                      <a:endParaRPr lang="en-IE"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E" sz="1800" b="1" i="0" u="none" strike="noStrike" dirty="0" err="1">
                          <a:solidFill>
                            <a:srgbClr val="000000"/>
                          </a:solidFill>
                          <a:effectLst/>
                          <a:latin typeface="Calibri" panose="020F0502020204030204" pitchFamily="34" charset="0"/>
                        </a:rPr>
                        <a:t>Sonraí</a:t>
                      </a:r>
                      <a:endParaRPr lang="en-IE"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78454858"/>
                  </a:ext>
                </a:extLst>
              </a:tr>
              <a:tr h="576463">
                <a:tc>
                  <a:txBody>
                    <a:bodyPr/>
                    <a:lstStyle/>
                    <a:p>
                      <a:pPr algn="l" fontAlgn="ctr"/>
                      <a:r>
                        <a:rPr lang="en-IE" sz="1800" b="0" i="0" u="none" strike="noStrike" dirty="0" err="1">
                          <a:solidFill>
                            <a:srgbClr val="000000"/>
                          </a:solidFill>
                          <a:effectLst/>
                          <a:latin typeface="Calibri" panose="020F0502020204030204" pitchFamily="34" charset="0"/>
                        </a:rPr>
                        <a:t>Pictiúrlanna</a:t>
                      </a:r>
                      <a:endParaRPr lang="en-IE"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err="1">
                          <a:solidFill>
                            <a:srgbClr val="000000"/>
                          </a:solidFill>
                          <a:effectLst/>
                          <a:latin typeface="Calibri" panose="020F0502020204030204" pitchFamily="34" charset="0"/>
                        </a:rPr>
                        <a:t>Rothlú</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c</a:t>
                      </a:r>
                      <a:r>
                        <a:rPr lang="en-US" sz="1800" b="0" i="0" u="none" strike="noStrike" dirty="0" err="1">
                          <a:solidFill>
                            <a:srgbClr val="000000"/>
                          </a:solidFill>
                          <a:effectLst/>
                          <a:latin typeface="Calibri" panose="020F0502020204030204" pitchFamily="34" charset="0"/>
                        </a:rPr>
                        <a:t>óipe</a:t>
                      </a:r>
                      <a:r>
                        <a:rPr lang="ga-IE" sz="1800" b="0" i="0" u="none" strike="noStrike" baseline="0" dirty="0">
                          <a:solidFill>
                            <a:srgbClr val="000000"/>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1 as 5 </a:t>
                      </a:r>
                      <a:r>
                        <a:rPr lang="en-US" sz="1800" b="1" i="0" u="none" strike="noStrike" dirty="0">
                          <a:solidFill>
                            <a:srgbClr val="000000"/>
                          </a:solidFill>
                          <a:effectLst/>
                          <a:latin typeface="Calibri" panose="020F0502020204030204" pitchFamily="34" charset="0"/>
                        </a:rPr>
                        <a:t>NÓ</a:t>
                      </a:r>
                      <a:r>
                        <a:rPr lang="en-US" sz="1800" b="0" i="0" u="none" strike="noStrike" dirty="0">
                          <a:solidFill>
                            <a:srgbClr val="000000"/>
                          </a:solidFill>
                          <a:effectLst/>
                          <a:latin typeface="Calibri" panose="020F0502020204030204" pitchFamily="34" charset="0"/>
                        </a:rPr>
                        <a:t> </a:t>
                      </a:r>
                      <a:endParaRPr lang="ga-IE" sz="1800" b="0" i="0" u="none" strike="noStrike" dirty="0">
                        <a:solidFill>
                          <a:srgbClr val="000000"/>
                        </a:solidFill>
                        <a:effectLst/>
                        <a:latin typeface="Calibri" panose="020F0502020204030204" pitchFamily="34" charset="0"/>
                      </a:endParaRPr>
                    </a:p>
                    <a:p>
                      <a:pPr algn="l" fontAlgn="ct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de líon iomlán</a:t>
                      </a:r>
                      <a:r>
                        <a:rPr lang="ga-IE" sz="1800" b="0" i="0" u="none" strike="noStrike" baseline="0" dirty="0">
                          <a:solidFill>
                            <a:srgbClr val="000000"/>
                          </a:solidFill>
                          <a:effectLst/>
                          <a:latin typeface="Calibri" panose="020F0502020204030204" pitchFamily="34" charset="0"/>
                        </a:rPr>
                        <a:t> na gceadanna isteach</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IE" sz="1800" b="0" i="0" u="none" strike="noStrike" dirty="0" err="1">
                          <a:solidFill>
                            <a:srgbClr val="000000"/>
                          </a:solidFill>
                          <a:effectLst/>
                          <a:latin typeface="Calibri" panose="020F0502020204030204" pitchFamily="34" charset="0"/>
                        </a:rPr>
                        <a:t>Cead</a:t>
                      </a:r>
                      <a:r>
                        <a:rPr lang="ga-IE" sz="1800" b="0" i="0" u="none" strike="noStrike" dirty="0">
                          <a:solidFill>
                            <a:srgbClr val="000000"/>
                          </a:solidFill>
                          <a:effectLst/>
                          <a:latin typeface="Calibri" panose="020F0502020204030204" pitchFamily="34" charset="0"/>
                        </a:rPr>
                        <a:t>anna</a:t>
                      </a:r>
                      <a:r>
                        <a:rPr lang="en-IE" sz="1800" b="0" i="0" u="none" strike="noStrike" dirty="0">
                          <a:solidFill>
                            <a:srgbClr val="000000"/>
                          </a:solidFill>
                          <a:effectLst/>
                          <a:latin typeface="Calibri" panose="020F0502020204030204" pitchFamily="34" charset="0"/>
                        </a:rPr>
                        <a:t> </a:t>
                      </a:r>
                      <a:r>
                        <a:rPr lang="en-IE" sz="1800" b="0" i="0" u="none" strike="noStrike" dirty="0" err="1">
                          <a:solidFill>
                            <a:srgbClr val="000000"/>
                          </a:solidFill>
                          <a:effectLst/>
                          <a:latin typeface="Calibri" panose="020F0502020204030204" pitchFamily="34" charset="0"/>
                        </a:rPr>
                        <a:t>isteach</a:t>
                      </a:r>
                      <a:r>
                        <a:rPr lang="en-IE" sz="1800" b="0" i="0" u="none" strike="noStrike" dirty="0">
                          <a:solidFill>
                            <a:srgbClr val="000000"/>
                          </a:solidFill>
                          <a:effectLst/>
                          <a:latin typeface="Calibri" panose="020F0502020204030204" pitchFamily="34" charset="0"/>
                        </a:rPr>
                        <a:t> ag </a:t>
                      </a:r>
                      <a:r>
                        <a:rPr lang="en-IE" sz="1800" b="0" i="0" u="none" strike="noStrike" dirty="0" err="1">
                          <a:solidFill>
                            <a:srgbClr val="000000"/>
                          </a:solidFill>
                          <a:effectLst/>
                          <a:latin typeface="Calibri" panose="020F0502020204030204" pitchFamily="34" charset="0"/>
                        </a:rPr>
                        <a:t>pictiúrlanna</a:t>
                      </a:r>
                      <a:endParaRPr lang="en-IE"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20737228"/>
                  </a:ext>
                </a:extLst>
              </a:tr>
              <a:tr h="576463">
                <a:tc>
                  <a:txBody>
                    <a:bodyPr/>
                    <a:lstStyle/>
                    <a:p>
                      <a:pPr algn="l" fontAlgn="ctr"/>
                      <a:r>
                        <a:rPr lang="en-IE" sz="1800" b="0" i="0" u="none" strike="noStrike" dirty="0" err="1">
                          <a:solidFill>
                            <a:srgbClr val="000000"/>
                          </a:solidFill>
                          <a:effectLst/>
                          <a:latin typeface="Calibri" panose="020F0502020204030204" pitchFamily="34" charset="0"/>
                        </a:rPr>
                        <a:t>Teilifís</a:t>
                      </a:r>
                      <a:endParaRPr lang="en-IE"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err="1">
                          <a:solidFill>
                            <a:srgbClr val="000000"/>
                          </a:solidFill>
                          <a:effectLst/>
                          <a:latin typeface="Calibri" panose="020F0502020204030204" pitchFamily="34" charset="0"/>
                        </a:rPr>
                        <a:t>Rothlú</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c</a:t>
                      </a:r>
                      <a:r>
                        <a:rPr lang="en-US" sz="1800" b="0" i="0" u="none" strike="noStrike" dirty="0" err="1">
                          <a:solidFill>
                            <a:srgbClr val="000000"/>
                          </a:solidFill>
                          <a:effectLst/>
                          <a:latin typeface="Calibri" panose="020F0502020204030204" pitchFamily="34" charset="0"/>
                        </a:rPr>
                        <a:t>óipe</a:t>
                      </a:r>
                      <a:r>
                        <a:rPr lang="en-US" sz="1800" b="0" i="0" u="none" strike="noStrike" dirty="0">
                          <a:solidFill>
                            <a:srgbClr val="000000"/>
                          </a:solidFill>
                          <a:effectLst/>
                          <a:latin typeface="Calibri" panose="020F0502020204030204" pitchFamily="34" charset="0"/>
                        </a:rPr>
                        <a:t> 1 as 5 </a:t>
                      </a:r>
                      <a:r>
                        <a:rPr lang="en-US" sz="1800" b="1" i="0" u="none" strike="noStrike" dirty="0">
                          <a:solidFill>
                            <a:srgbClr val="000000"/>
                          </a:solidFill>
                          <a:effectLst/>
                          <a:latin typeface="Calibri" panose="020F0502020204030204" pitchFamily="34" charset="0"/>
                        </a:rPr>
                        <a:t>NÓ</a:t>
                      </a:r>
                      <a:r>
                        <a:rPr lang="en-US" sz="1800" b="0" i="0" u="none" strike="noStrike" dirty="0">
                          <a:solidFill>
                            <a:srgbClr val="000000"/>
                          </a:solidFill>
                          <a:effectLst/>
                          <a:latin typeface="Calibri" panose="020F0502020204030204" pitchFamily="34" charset="0"/>
                        </a:rPr>
                        <a:t> </a:t>
                      </a:r>
                      <a:endParaRPr lang="ga-IE" sz="1800" b="0" i="0" u="none" strike="noStrike" dirty="0">
                        <a:solidFill>
                          <a:srgbClr val="000000"/>
                        </a:solidFill>
                        <a:effectLst/>
                        <a:latin typeface="Calibri" panose="020F0502020204030204" pitchFamily="34" charset="0"/>
                      </a:endParaRPr>
                    </a:p>
                    <a:p>
                      <a:pPr algn="l" fontAlgn="ct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de líon</a:t>
                      </a:r>
                      <a:r>
                        <a:rPr lang="ga-IE" sz="1800" b="0" i="0" u="none" strike="noStrike" baseline="0" dirty="0">
                          <a:solidFill>
                            <a:srgbClr val="000000"/>
                          </a:solidFill>
                          <a:effectLst/>
                          <a:latin typeface="Calibri" panose="020F0502020204030204" pitchFamily="34" charset="0"/>
                        </a:rPr>
                        <a:t> iomlán na b</a:t>
                      </a:r>
                      <a:r>
                        <a:rPr lang="en-US" sz="1800" b="0" i="0" u="none" strike="noStrike" dirty="0" err="1">
                          <a:solidFill>
                            <a:srgbClr val="000000"/>
                          </a:solidFill>
                          <a:effectLst/>
                          <a:latin typeface="Calibri" panose="020F0502020204030204" pitchFamily="34" charset="0"/>
                        </a:rPr>
                        <a:t>Pointí</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Rátála</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Teilifíse</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ga-IE" sz="1800" b="0" i="0" u="none" strike="noStrike" dirty="0">
                          <a:solidFill>
                            <a:srgbClr val="000000"/>
                          </a:solidFill>
                          <a:effectLst/>
                          <a:latin typeface="Calibri" panose="020F0502020204030204" pitchFamily="34" charset="0"/>
                        </a:rPr>
                        <a:t>Pointí</a:t>
                      </a:r>
                      <a:r>
                        <a:rPr lang="ga-IE" sz="1800" b="0" i="0" u="none" strike="noStrike" baseline="0" dirty="0">
                          <a:solidFill>
                            <a:srgbClr val="000000"/>
                          </a:solidFill>
                          <a:effectLst/>
                          <a:latin typeface="Calibri" panose="020F0502020204030204" pitchFamily="34" charset="0"/>
                        </a:rPr>
                        <a:t> Rátála Teilifíse</a:t>
                      </a:r>
                      <a:endParaRPr lang="en-IE"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91161687"/>
                  </a:ext>
                </a:extLst>
              </a:tr>
              <a:tr h="859173">
                <a:tc>
                  <a:txBody>
                    <a:bodyPr/>
                    <a:lstStyle/>
                    <a:p>
                      <a:pPr algn="l" fontAlgn="ctr"/>
                      <a:r>
                        <a:rPr lang="en-IE" sz="1800" b="0" i="0" u="none" strike="noStrike" dirty="0" err="1">
                          <a:solidFill>
                            <a:srgbClr val="000000"/>
                          </a:solidFill>
                          <a:effectLst/>
                          <a:latin typeface="Calibri" panose="020F0502020204030204" pitchFamily="34" charset="0"/>
                        </a:rPr>
                        <a:t>Fís</a:t>
                      </a:r>
                      <a:r>
                        <a:rPr lang="en-IE"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a</a:t>
                      </a:r>
                      <a:r>
                        <a:rPr lang="en-IE" sz="1800" b="0" i="0" u="none" strike="noStrike" dirty="0">
                          <a:solidFill>
                            <a:srgbClr val="000000"/>
                          </a:solidFill>
                          <a:effectLst/>
                          <a:latin typeface="Calibri" panose="020F0502020204030204" pitchFamily="34" charset="0"/>
                        </a:rPr>
                        <a:t>r </a:t>
                      </a:r>
                      <a:r>
                        <a:rPr lang="en-IE" sz="1800" b="0" i="0" u="none" strike="noStrike" dirty="0" err="1">
                          <a:solidFill>
                            <a:srgbClr val="000000"/>
                          </a:solidFill>
                          <a:effectLst/>
                          <a:latin typeface="Calibri" panose="020F0502020204030204" pitchFamily="34" charset="0"/>
                        </a:rPr>
                        <a:t>Éileamh</a:t>
                      </a:r>
                      <a:endParaRPr lang="en-IE"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err="1">
                          <a:solidFill>
                            <a:srgbClr val="000000"/>
                          </a:solidFill>
                          <a:effectLst/>
                          <a:latin typeface="Calibri" panose="020F0502020204030204" pitchFamily="34" charset="0"/>
                        </a:rPr>
                        <a:t>Rothlú</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c</a:t>
                      </a:r>
                      <a:r>
                        <a:rPr lang="en-US" sz="1800" b="0" i="0" u="none" strike="noStrike" dirty="0" err="1">
                          <a:solidFill>
                            <a:srgbClr val="000000"/>
                          </a:solidFill>
                          <a:effectLst/>
                          <a:latin typeface="Calibri" panose="020F0502020204030204" pitchFamily="34" charset="0"/>
                        </a:rPr>
                        <a:t>óipe</a:t>
                      </a:r>
                      <a:r>
                        <a:rPr lang="en-US" sz="1800" b="0" i="0" u="none" strike="noStrike" dirty="0">
                          <a:solidFill>
                            <a:srgbClr val="000000"/>
                          </a:solidFill>
                          <a:effectLst/>
                          <a:latin typeface="Calibri" panose="020F0502020204030204" pitchFamily="34" charset="0"/>
                        </a:rPr>
                        <a:t> 1 as 5 </a:t>
                      </a:r>
                      <a:r>
                        <a:rPr lang="en-US" sz="1800" b="1" i="0" u="none" strike="noStrike" dirty="0">
                          <a:solidFill>
                            <a:srgbClr val="000000"/>
                          </a:solidFill>
                          <a:effectLst/>
                          <a:latin typeface="Calibri" panose="020F0502020204030204" pitchFamily="34" charset="0"/>
                        </a:rPr>
                        <a:t>NÓ</a:t>
                      </a:r>
                      <a:r>
                        <a:rPr lang="en-US" sz="1800" b="0" i="0" u="none" strike="noStrike" dirty="0">
                          <a:solidFill>
                            <a:srgbClr val="000000"/>
                          </a:solidFill>
                          <a:effectLst/>
                          <a:latin typeface="Calibri" panose="020F0502020204030204" pitchFamily="34" charset="0"/>
                        </a:rPr>
                        <a:t> </a:t>
                      </a:r>
                      <a:endParaRPr lang="ga-IE" sz="1800" b="0" i="0" u="none" strike="noStrike" dirty="0">
                        <a:solidFill>
                          <a:srgbClr val="000000"/>
                        </a:solidFill>
                        <a:effectLst/>
                        <a:latin typeface="Calibri" panose="020F0502020204030204" pitchFamily="34" charset="0"/>
                      </a:endParaRPr>
                    </a:p>
                    <a:p>
                      <a:pPr algn="l" fontAlgn="ct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líon iomlán</a:t>
                      </a:r>
                      <a:r>
                        <a:rPr lang="ga-IE" sz="1800" b="0" i="0" u="none" strike="noStrike" baseline="0"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na</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rianta</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ga-IE" sz="1800" b="0" i="0" u="none" strike="noStrike" dirty="0">
                          <a:solidFill>
                            <a:srgbClr val="000000"/>
                          </a:solidFill>
                          <a:effectLst/>
                          <a:latin typeface="Calibri" panose="020F0502020204030204" pitchFamily="34" charset="0"/>
                        </a:rPr>
                        <a:t>Is ionann rian agus taispeáint</a:t>
                      </a:r>
                      <a:r>
                        <a:rPr lang="ga-IE" sz="1800" b="0" i="0" u="none" strike="noStrike" baseline="0" dirty="0">
                          <a:solidFill>
                            <a:srgbClr val="000000"/>
                          </a:solidFill>
                          <a:effectLst/>
                          <a:latin typeface="Calibri" panose="020F0502020204030204" pitchFamily="34" charset="0"/>
                        </a:rPr>
                        <a:t> ar bith a dhéanann fográn/meán digiteach de chineál ar bith ar scáileán úsáideora.</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67266409"/>
                  </a:ext>
                </a:extLst>
              </a:tr>
              <a:tr h="859173">
                <a:tc>
                  <a:txBody>
                    <a:bodyPr/>
                    <a:lstStyle/>
                    <a:p>
                      <a:pPr algn="l" fontAlgn="ctr"/>
                      <a:r>
                        <a:rPr lang="en-IE" sz="1800" b="0" i="0" u="none" strike="noStrike" dirty="0">
                          <a:solidFill>
                            <a:srgbClr val="000000"/>
                          </a:solidFill>
                          <a:effectLst/>
                          <a:latin typeface="Calibri" panose="020F0502020204030204" pitchFamily="34" charset="0"/>
                        </a:rPr>
                        <a:t>T</a:t>
                      </a:r>
                      <a:r>
                        <a:rPr lang="ga-IE" sz="1800" b="0" i="0" u="none" strike="noStrike" dirty="0" err="1">
                          <a:solidFill>
                            <a:srgbClr val="000000"/>
                          </a:solidFill>
                          <a:effectLst/>
                          <a:latin typeface="Calibri" panose="020F0502020204030204" pitchFamily="34" charset="0"/>
                        </a:rPr>
                        <a:t>aispeántais</a:t>
                      </a:r>
                      <a:r>
                        <a:rPr lang="ga-IE" sz="1800" b="0" i="0" u="none" strike="noStrike" baseline="0" dirty="0">
                          <a:solidFill>
                            <a:srgbClr val="000000"/>
                          </a:solidFill>
                          <a:effectLst/>
                          <a:latin typeface="Calibri" panose="020F0502020204030204" pitchFamily="34" charset="0"/>
                        </a:rPr>
                        <a:t> Dhigiteacha</a:t>
                      </a:r>
                      <a:endParaRPr lang="en-IE"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err="1">
                          <a:solidFill>
                            <a:srgbClr val="000000"/>
                          </a:solidFill>
                          <a:effectLst/>
                          <a:latin typeface="Calibri" panose="020F0502020204030204" pitchFamily="34" charset="0"/>
                        </a:rPr>
                        <a:t>Rothlú</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c</a:t>
                      </a:r>
                      <a:r>
                        <a:rPr lang="en-US" sz="1800" b="0" i="0" u="none" strike="noStrike" dirty="0" err="1">
                          <a:solidFill>
                            <a:srgbClr val="000000"/>
                          </a:solidFill>
                          <a:effectLst/>
                          <a:latin typeface="Calibri" panose="020F0502020204030204" pitchFamily="34" charset="0"/>
                        </a:rPr>
                        <a:t>óipe</a:t>
                      </a:r>
                      <a:r>
                        <a:rPr lang="en-US" sz="1800" b="0" i="0" u="none" strike="noStrike" dirty="0">
                          <a:solidFill>
                            <a:srgbClr val="000000"/>
                          </a:solidFill>
                          <a:effectLst/>
                          <a:latin typeface="Calibri" panose="020F0502020204030204" pitchFamily="34" charset="0"/>
                        </a:rPr>
                        <a:t> 1 as 5 </a:t>
                      </a:r>
                      <a:r>
                        <a:rPr lang="en-US" sz="1800" b="1" i="0" u="none" strike="noStrike" dirty="0">
                          <a:solidFill>
                            <a:srgbClr val="000000"/>
                          </a:solidFill>
                          <a:effectLst/>
                          <a:latin typeface="Calibri" panose="020F0502020204030204" pitchFamily="34" charset="0"/>
                        </a:rPr>
                        <a:t>NÓ </a:t>
                      </a:r>
                      <a:endParaRPr lang="ga-IE" sz="1800" b="1" i="0" u="none" strike="noStrike" dirty="0">
                        <a:solidFill>
                          <a:srgbClr val="000000"/>
                        </a:solidFill>
                        <a:effectLst/>
                        <a:latin typeface="Calibri" panose="020F0502020204030204" pitchFamily="34" charset="0"/>
                      </a:endParaRPr>
                    </a:p>
                    <a:p>
                      <a:pPr algn="l" fontAlgn="ct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líon iomlán </a:t>
                      </a:r>
                      <a:r>
                        <a:rPr lang="en-US" sz="1800" b="0" i="0" u="none" strike="noStrike" dirty="0" err="1">
                          <a:solidFill>
                            <a:srgbClr val="000000"/>
                          </a:solidFill>
                          <a:effectLst/>
                          <a:latin typeface="Calibri" panose="020F0502020204030204" pitchFamily="34" charset="0"/>
                        </a:rPr>
                        <a:t>na</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rianta</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a:solidFill>
                            <a:srgbClr val="000000"/>
                          </a:solidFill>
                          <a:effectLst/>
                          <a:latin typeface="Calibri" panose="020F0502020204030204" pitchFamily="34" charset="0"/>
                        </a:rPr>
                        <a:t>Is </a:t>
                      </a:r>
                      <a:r>
                        <a:rPr lang="en-US" sz="1800" b="0" i="0" u="none" strike="noStrike" dirty="0" err="1">
                          <a:solidFill>
                            <a:srgbClr val="000000"/>
                          </a:solidFill>
                          <a:effectLst/>
                          <a:latin typeface="Calibri" panose="020F0502020204030204" pitchFamily="34" charset="0"/>
                        </a:rPr>
                        <a:t>ionann</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rian</a:t>
                      </a:r>
                      <a:r>
                        <a:rPr lang="en-US" sz="1800" b="0" i="0" u="none" strike="noStrike" dirty="0">
                          <a:solidFill>
                            <a:srgbClr val="000000"/>
                          </a:solidFill>
                          <a:effectLst/>
                          <a:latin typeface="Calibri" panose="020F0502020204030204" pitchFamily="34" charset="0"/>
                        </a:rPr>
                        <a:t> </a:t>
                      </a:r>
                      <a:r>
                        <a:rPr lang="en-US" sz="1800" b="0" i="0" u="none" strike="noStrike" dirty="0" err="1">
                          <a:solidFill>
                            <a:srgbClr val="000000"/>
                          </a:solidFill>
                          <a:effectLst/>
                          <a:latin typeface="Calibri" panose="020F0502020204030204" pitchFamily="34" charset="0"/>
                        </a:rPr>
                        <a:t>agus</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taispeáint</a:t>
                      </a:r>
                      <a:r>
                        <a:rPr lang="ga-IE" sz="1800" b="0" i="0" u="none" strike="noStrike" baseline="0" dirty="0">
                          <a:solidFill>
                            <a:srgbClr val="000000"/>
                          </a:solidFill>
                          <a:effectLst/>
                          <a:latin typeface="Calibri" panose="020F0502020204030204" pitchFamily="34" charset="0"/>
                        </a:rPr>
                        <a:t> ar bith a dhéanann fográn/meán digiteach de chineál ar bith ar scáileán úsáideora.</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48183558"/>
                  </a:ext>
                </a:extLst>
              </a:tr>
              <a:tr h="859173">
                <a:tc>
                  <a:txBody>
                    <a:bodyPr/>
                    <a:lstStyle/>
                    <a:p>
                      <a:pPr algn="l" fontAlgn="ctr"/>
                      <a:r>
                        <a:rPr lang="en-IE" sz="1800" b="0" i="0" u="none" strike="noStrike" dirty="0" err="1">
                          <a:solidFill>
                            <a:srgbClr val="000000"/>
                          </a:solidFill>
                          <a:effectLst/>
                          <a:latin typeface="Calibri" panose="020F0502020204030204" pitchFamily="34" charset="0"/>
                        </a:rPr>
                        <a:t>Meá</a:t>
                      </a:r>
                      <a:r>
                        <a:rPr lang="ga-IE" sz="1800" b="0" i="0" u="none" strike="noStrike" dirty="0">
                          <a:solidFill>
                            <a:srgbClr val="000000"/>
                          </a:solidFill>
                          <a:effectLst/>
                          <a:latin typeface="Calibri" panose="020F0502020204030204" pitchFamily="34" charset="0"/>
                        </a:rPr>
                        <a:t>i</a:t>
                      </a:r>
                      <a:r>
                        <a:rPr lang="en-IE" sz="1800" b="0" i="0" u="none" strike="noStrike" dirty="0">
                          <a:solidFill>
                            <a:srgbClr val="000000"/>
                          </a:solidFill>
                          <a:effectLst/>
                          <a:latin typeface="Calibri" panose="020F0502020204030204" pitchFamily="34" charset="0"/>
                        </a:rPr>
                        <a:t>n </a:t>
                      </a:r>
                      <a:r>
                        <a:rPr lang="en-IE" sz="1800" b="0" i="0" u="none" strike="noStrike" dirty="0" err="1">
                          <a:solidFill>
                            <a:srgbClr val="000000"/>
                          </a:solidFill>
                          <a:effectLst/>
                          <a:latin typeface="Calibri" panose="020F0502020204030204" pitchFamily="34" charset="0"/>
                        </a:rPr>
                        <a:t>Shóisialta</a:t>
                      </a:r>
                      <a:endParaRPr lang="en-IE"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i="0" u="none" strike="noStrike" dirty="0" err="1">
                          <a:solidFill>
                            <a:srgbClr val="000000"/>
                          </a:solidFill>
                          <a:effectLst/>
                          <a:latin typeface="Calibri" panose="020F0502020204030204" pitchFamily="34" charset="0"/>
                        </a:rPr>
                        <a:t>Rothlú</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c</a:t>
                      </a:r>
                      <a:r>
                        <a:rPr lang="en-US" sz="1800" b="0" i="0" u="none" strike="noStrike" dirty="0" err="1">
                          <a:solidFill>
                            <a:srgbClr val="000000"/>
                          </a:solidFill>
                          <a:effectLst/>
                          <a:latin typeface="Calibri" panose="020F0502020204030204" pitchFamily="34" charset="0"/>
                        </a:rPr>
                        <a:t>óipe</a:t>
                      </a:r>
                      <a:r>
                        <a:rPr lang="en-US" sz="1800" b="0" i="0" u="none" strike="noStrike" dirty="0">
                          <a:solidFill>
                            <a:srgbClr val="000000"/>
                          </a:solidFill>
                          <a:effectLst/>
                          <a:latin typeface="Calibri" panose="020F0502020204030204" pitchFamily="34" charset="0"/>
                        </a:rPr>
                        <a:t> 1 as 5 </a:t>
                      </a:r>
                      <a:r>
                        <a:rPr lang="en-US" sz="1800" b="1" i="0" u="none" strike="noStrike" dirty="0">
                          <a:solidFill>
                            <a:srgbClr val="000000"/>
                          </a:solidFill>
                          <a:effectLst/>
                          <a:latin typeface="Calibri" panose="020F0502020204030204" pitchFamily="34" charset="0"/>
                        </a:rPr>
                        <a:t>NÓ </a:t>
                      </a:r>
                      <a:endParaRPr lang="ga-IE" sz="1800" b="1" i="0" u="none" strike="noStrike" dirty="0">
                        <a:solidFill>
                          <a:srgbClr val="000000"/>
                        </a:solidFill>
                        <a:effectLst/>
                        <a:latin typeface="Calibri" panose="020F0502020204030204" pitchFamily="34" charset="0"/>
                      </a:endParaRPr>
                    </a:p>
                    <a:p>
                      <a:pPr algn="l" fontAlgn="ct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líon iomlán </a:t>
                      </a:r>
                      <a:r>
                        <a:rPr lang="en-US" sz="1800" b="0" i="0" u="none" strike="noStrike" dirty="0" err="1">
                          <a:solidFill>
                            <a:srgbClr val="000000"/>
                          </a:solidFill>
                          <a:effectLst/>
                          <a:latin typeface="Calibri" panose="020F0502020204030204" pitchFamily="34" charset="0"/>
                        </a:rPr>
                        <a:t>na</a:t>
                      </a:r>
                      <a:r>
                        <a:rPr lang="en-US" sz="1800" b="0" i="0" u="none" strike="noStrike" dirty="0">
                          <a:solidFill>
                            <a:srgbClr val="000000"/>
                          </a:solidFill>
                          <a:effectLst/>
                          <a:latin typeface="Calibri" panose="020F0502020204030204" pitchFamily="34" charset="0"/>
                        </a:rPr>
                        <a:t> </a:t>
                      </a:r>
                      <a:r>
                        <a:rPr lang="ga-IE" sz="1800" b="0" i="0" u="none" strike="noStrike" dirty="0">
                          <a:solidFill>
                            <a:srgbClr val="000000"/>
                          </a:solidFill>
                          <a:effectLst/>
                          <a:latin typeface="Calibri" panose="020F0502020204030204" pitchFamily="34" charset="0"/>
                        </a:rPr>
                        <a:t>rianta</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ga-IE" sz="1800" b="0" i="0" u="none" strike="noStrike" dirty="0">
                          <a:solidFill>
                            <a:srgbClr val="000000"/>
                          </a:solidFill>
                          <a:effectLst/>
                          <a:latin typeface="Calibri" panose="020F0502020204030204" pitchFamily="34" charset="0"/>
                        </a:rPr>
                        <a:t>Is ionann rian agus taispeáint</a:t>
                      </a:r>
                      <a:r>
                        <a:rPr lang="ga-IE" sz="1800" b="0" i="0" u="none" strike="noStrike" baseline="0" dirty="0">
                          <a:solidFill>
                            <a:srgbClr val="000000"/>
                          </a:solidFill>
                          <a:effectLst/>
                          <a:latin typeface="Calibri" panose="020F0502020204030204" pitchFamily="34" charset="0"/>
                        </a:rPr>
                        <a:t> ar bith a dhéanann fográn/meán digiteach de chineál ar bith ar scáileán úsáideora.</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81245158"/>
                  </a:ext>
                </a:extLst>
              </a:tr>
            </a:tbl>
          </a:graphicData>
        </a:graphic>
      </p:graphicFrame>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3765493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0-#ppt_w/2"/>
                                          </p:val>
                                        </p:tav>
                                        <p:tav tm="100000">
                                          <p:val>
                                            <p:strVal val="#ppt_x"/>
                                          </p:val>
                                        </p:tav>
                                      </p:tavLst>
                                    </p:anim>
                                    <p:anim calcmode="lin" valueType="num">
                                      <p:cBhvr additive="base">
                                        <p:cTn id="8" dur="500" fill="hold"/>
                                        <p:tgtEl>
                                          <p:spTgt spid="143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648759" y="131761"/>
            <a:ext cx="10350499" cy="638175"/>
          </a:xfrm>
        </p:spPr>
        <p:txBody>
          <a:bodyPr/>
          <a:lstStyle/>
          <a:p>
            <a:r>
              <a:rPr lang="ga-IE" altLang="en-US" b="1" dirty="0"/>
              <a:t>Modh Tomhais </a:t>
            </a:r>
            <a:r>
              <a:rPr lang="en-IE" altLang="en-US" b="1" dirty="0"/>
              <a:t>(</a:t>
            </a:r>
            <a:r>
              <a:rPr lang="ga-IE" altLang="en-US" b="1" dirty="0"/>
              <a:t>ar lean</a:t>
            </a:r>
            <a:r>
              <a:rPr lang="en-IE" altLang="en-US" b="1" dirty="0"/>
              <a:t>)</a:t>
            </a:r>
            <a:br>
              <a:rPr lang="en-IE" altLang="en-US" b="1" dirty="0"/>
            </a:br>
            <a:r>
              <a:rPr lang="en-US" altLang="en-US" b="1" dirty="0" err="1"/>
              <a:t>Caiteachas</a:t>
            </a:r>
            <a:r>
              <a:rPr lang="en-US" altLang="en-US" b="1" dirty="0"/>
              <a:t> 5% </a:t>
            </a:r>
            <a:r>
              <a:rPr lang="en-US" altLang="en-US" b="1" dirty="0" err="1"/>
              <a:t>ar</a:t>
            </a:r>
            <a:r>
              <a:rPr lang="en-US" altLang="en-US" b="1" dirty="0"/>
              <a:t> </a:t>
            </a:r>
            <a:r>
              <a:rPr lang="en-US" altLang="en-US" b="1" dirty="0" err="1"/>
              <a:t>na</a:t>
            </a:r>
            <a:r>
              <a:rPr lang="en-US" altLang="en-US" b="1" dirty="0"/>
              <a:t> </a:t>
            </a:r>
            <a:r>
              <a:rPr lang="en-US" altLang="en-US" b="1" dirty="0" err="1"/>
              <a:t>Meáin</a:t>
            </a:r>
            <a:r>
              <a:rPr lang="en-US" altLang="en-US" b="1" dirty="0"/>
              <a:t> </a:t>
            </a:r>
            <a:r>
              <a:rPr lang="en-US" altLang="en-US" b="1" dirty="0" err="1"/>
              <a:t>Ghaeilge</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858204"/>
            <a:ext cx="9636124" cy="6119923"/>
          </a:xfrm>
        </p:spPr>
        <p:txBody>
          <a:bodyPr rtlCol="0">
            <a:normAutofit/>
          </a:bodyPr>
          <a:lstStyle/>
          <a:p>
            <a:pPr marL="0" indent="0">
              <a:buNone/>
            </a:pPr>
            <a:endParaRPr lang="en-IE" sz="2400" dirty="0">
              <a:effectLst/>
              <a:latin typeface="+mj-lt"/>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graphicFrame>
        <p:nvGraphicFramePr>
          <p:cNvPr id="3" name="Table 3">
            <a:extLst>
              <a:ext uri="{FF2B5EF4-FFF2-40B4-BE49-F238E27FC236}">
                <a16:creationId xmlns:a16="http://schemas.microsoft.com/office/drawing/2014/main" id="{76538523-89F4-E242-A59F-DFF3E5DDB58C}"/>
              </a:ext>
            </a:extLst>
          </p:cNvPr>
          <p:cNvGraphicFramePr>
            <a:graphicFrameLocks noGrp="1"/>
          </p:cNvGraphicFramePr>
          <p:nvPr>
            <p:extLst>
              <p:ext uri="{D42A27DB-BD31-4B8C-83A1-F6EECF244321}">
                <p14:modId xmlns:p14="http://schemas.microsoft.com/office/powerpoint/2010/main" val="691660110"/>
              </p:ext>
            </p:extLst>
          </p:nvPr>
        </p:nvGraphicFramePr>
        <p:xfrm>
          <a:off x="648759" y="1505165"/>
          <a:ext cx="8127999" cy="4348480"/>
        </p:xfrm>
        <a:graphic>
          <a:graphicData uri="http://schemas.openxmlformats.org/drawingml/2006/table">
            <a:tbl>
              <a:tblPr firstRow="1" bandRow="1">
                <a:tableStyleId>{5C22544A-7EE6-4342-B048-85BDC9FD1C3A}</a:tableStyleId>
              </a:tblPr>
              <a:tblGrid>
                <a:gridCol w="2069041">
                  <a:extLst>
                    <a:ext uri="{9D8B030D-6E8A-4147-A177-3AD203B41FA5}">
                      <a16:colId xmlns:a16="http://schemas.microsoft.com/office/drawing/2014/main" val="1799591523"/>
                    </a:ext>
                  </a:extLst>
                </a:gridCol>
                <a:gridCol w="2457450">
                  <a:extLst>
                    <a:ext uri="{9D8B030D-6E8A-4147-A177-3AD203B41FA5}">
                      <a16:colId xmlns:a16="http://schemas.microsoft.com/office/drawing/2014/main" val="2833595416"/>
                    </a:ext>
                  </a:extLst>
                </a:gridCol>
                <a:gridCol w="3601508">
                  <a:extLst>
                    <a:ext uri="{9D8B030D-6E8A-4147-A177-3AD203B41FA5}">
                      <a16:colId xmlns:a16="http://schemas.microsoft.com/office/drawing/2014/main" val="1094393208"/>
                    </a:ext>
                  </a:extLst>
                </a:gridCol>
              </a:tblGrid>
              <a:tr h="370840">
                <a:tc>
                  <a:txBody>
                    <a:bodyPr/>
                    <a:lstStyle/>
                    <a:p>
                      <a:r>
                        <a:rPr lang="en-IE" dirty="0" err="1"/>
                        <a:t>Meán</a:t>
                      </a:r>
                      <a:endParaRPr lang="en-IE" dirty="0"/>
                    </a:p>
                  </a:txBody>
                  <a:tcPr/>
                </a:tc>
                <a:tc>
                  <a:txBody>
                    <a:bodyPr/>
                    <a:lstStyle/>
                    <a:p>
                      <a:r>
                        <a:rPr lang="en-IE" dirty="0" err="1"/>
                        <a:t>Caiteachas</a:t>
                      </a:r>
                      <a:r>
                        <a:rPr lang="en-IE" dirty="0"/>
                        <a:t> </a:t>
                      </a:r>
                      <a:r>
                        <a:rPr lang="en-IE" dirty="0" err="1"/>
                        <a:t>Iomlán</a:t>
                      </a:r>
                      <a:r>
                        <a:rPr lang="en-IE" dirty="0"/>
                        <a:t> don </a:t>
                      </a:r>
                      <a:r>
                        <a:rPr lang="en-IE" dirty="0" err="1"/>
                        <a:t>Bhliain</a:t>
                      </a:r>
                      <a:endParaRPr lang="en-IE" dirty="0"/>
                    </a:p>
                  </a:txBody>
                  <a:tcPr/>
                </a:tc>
                <a:tc>
                  <a:txBody>
                    <a:bodyPr/>
                    <a:lstStyle/>
                    <a:p>
                      <a:r>
                        <a:rPr lang="en-IE" dirty="0" err="1"/>
                        <a:t>Caiteachas</a:t>
                      </a:r>
                      <a:r>
                        <a:rPr lang="en-IE" dirty="0"/>
                        <a:t> </a:t>
                      </a:r>
                      <a:r>
                        <a:rPr lang="en-IE" dirty="0" err="1"/>
                        <a:t>ar</a:t>
                      </a:r>
                      <a:r>
                        <a:rPr lang="en-IE" dirty="0"/>
                        <a:t> </a:t>
                      </a:r>
                    </a:p>
                    <a:p>
                      <a:r>
                        <a:rPr lang="en-IE" dirty="0" err="1"/>
                        <a:t>na</a:t>
                      </a:r>
                      <a:r>
                        <a:rPr lang="en-IE" dirty="0"/>
                        <a:t> </a:t>
                      </a:r>
                      <a:r>
                        <a:rPr lang="en-IE" dirty="0" err="1"/>
                        <a:t>Meáin</a:t>
                      </a:r>
                      <a:r>
                        <a:rPr lang="en-IE" dirty="0"/>
                        <a:t> </a:t>
                      </a:r>
                      <a:r>
                        <a:rPr lang="en-IE" dirty="0" err="1"/>
                        <a:t>Ghaeilge</a:t>
                      </a:r>
                      <a:endParaRPr lang="en-IE" dirty="0"/>
                    </a:p>
                  </a:txBody>
                  <a:tcPr/>
                </a:tc>
                <a:extLst>
                  <a:ext uri="{0D108BD9-81ED-4DB2-BD59-A6C34878D82A}">
                    <a16:rowId xmlns:a16="http://schemas.microsoft.com/office/drawing/2014/main" val="3702823417"/>
                  </a:ext>
                </a:extLst>
              </a:tr>
              <a:tr h="370840">
                <a:tc>
                  <a:txBody>
                    <a:bodyPr/>
                    <a:lstStyle/>
                    <a:p>
                      <a:endParaRPr lang="en-IE" sz="1600" dirty="0"/>
                    </a:p>
                  </a:txBody>
                  <a:tcPr/>
                </a:tc>
                <a:tc>
                  <a:txBody>
                    <a:bodyPr/>
                    <a:lstStyle/>
                    <a:p>
                      <a:endParaRPr lang="en-IE" sz="1600" dirty="0"/>
                    </a:p>
                  </a:txBody>
                  <a:tcPr/>
                </a:tc>
                <a:tc>
                  <a:txBody>
                    <a:bodyPr/>
                    <a:lstStyle/>
                    <a:p>
                      <a:endParaRPr lang="en-IE" sz="1600"/>
                    </a:p>
                  </a:txBody>
                  <a:tcPr/>
                </a:tc>
                <a:extLst>
                  <a:ext uri="{0D108BD9-81ED-4DB2-BD59-A6C34878D82A}">
                    <a16:rowId xmlns:a16="http://schemas.microsoft.com/office/drawing/2014/main" val="4100862746"/>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81638386"/>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680253983"/>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1171924417"/>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701818875"/>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488408795"/>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625726163"/>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4097274315"/>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586956781"/>
                  </a:ext>
                </a:extLst>
              </a:tr>
              <a:tr h="370840">
                <a:tc>
                  <a:txBody>
                    <a:bodyPr/>
                    <a:lstStyle/>
                    <a:p>
                      <a:r>
                        <a:rPr lang="en-IE" sz="1600" dirty="0" err="1"/>
                        <a:t>Iomlán</a:t>
                      </a:r>
                      <a:endParaRPr lang="en-IE" sz="1600" dirty="0"/>
                    </a:p>
                  </a:txBody>
                  <a:tcPr/>
                </a:tc>
                <a:tc>
                  <a:txBody>
                    <a:bodyPr/>
                    <a:lstStyle/>
                    <a:p>
                      <a:r>
                        <a:rPr lang="en-IE" sz="1600" dirty="0"/>
                        <a:t>(100%)</a:t>
                      </a:r>
                    </a:p>
                  </a:txBody>
                  <a:tcPr/>
                </a:tc>
                <a:tc>
                  <a:txBody>
                    <a:bodyPr/>
                    <a:lstStyle/>
                    <a:p>
                      <a:r>
                        <a:rPr lang="en-IE" sz="1600" dirty="0"/>
                        <a:t>(5%)</a:t>
                      </a:r>
                    </a:p>
                  </a:txBody>
                  <a:tcPr/>
                </a:tc>
                <a:extLst>
                  <a:ext uri="{0D108BD9-81ED-4DB2-BD59-A6C34878D82A}">
                    <a16:rowId xmlns:a16="http://schemas.microsoft.com/office/drawing/2014/main" val="3746466025"/>
                  </a:ext>
                </a:extLst>
              </a:tr>
            </a:tbl>
          </a:graphicData>
        </a:graphic>
      </p:graphicFrame>
    </p:spTree>
    <p:extLst>
      <p:ext uri="{BB962C8B-B14F-4D97-AF65-F5344CB8AC3E}">
        <p14:creationId xmlns:p14="http://schemas.microsoft.com/office/powerpoint/2010/main" val="232367669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sz="3600" dirty="0"/>
              <a:t>Tuairisceoireacht Comhlachtaí Poiblí</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036236"/>
            <a:ext cx="8299179" cy="5172059"/>
          </a:xfrm>
        </p:spPr>
        <p:txBody>
          <a:bodyPr rtlCol="0">
            <a:normAutofit fontScale="92500" lnSpcReduction="10000"/>
          </a:bodyPr>
          <a:lstStyle/>
          <a:p>
            <a:pPr fontAlgn="auto">
              <a:spcAft>
                <a:spcPts val="0"/>
              </a:spcAft>
              <a:defRPr/>
            </a:pPr>
            <a:r>
              <a:rPr lang="ga-IE" sz="2400" dirty="0">
                <a:effectLst/>
                <a:ea typeface="Calibri" panose="020F0502020204030204" pitchFamily="34" charset="0"/>
              </a:rPr>
              <a:t>Iarrfar ar chomhlachtaí poiblí tuairisceán comhlíonta leictreonach a chomh</a:t>
            </a:r>
            <a:r>
              <a:rPr lang="en-IE" sz="2400" dirty="0" err="1">
                <a:effectLst/>
                <a:ea typeface="Calibri" panose="020F0502020204030204" pitchFamily="34" charset="0"/>
              </a:rPr>
              <a:t>lánú</a:t>
            </a:r>
            <a:r>
              <a:rPr lang="ga-IE" sz="2400" dirty="0">
                <a:effectLst/>
                <a:ea typeface="Calibri" panose="020F0502020204030204" pitchFamily="34" charset="0"/>
              </a:rPr>
              <a:t> i leith an dualgais seo ag tráth nach déanaí ná an 10 Márta 2024 maidir le fógraíocht 2023. </a:t>
            </a:r>
            <a:endParaRPr lang="en-IE" sz="2400" dirty="0">
              <a:effectLst/>
              <a:ea typeface="Calibri" panose="020F0502020204030204" pitchFamily="34" charset="0"/>
            </a:endParaRPr>
          </a:p>
          <a:p>
            <a:pPr marL="0" indent="0" fontAlgn="auto">
              <a:spcAft>
                <a:spcPts val="0"/>
              </a:spcAft>
              <a:buNone/>
              <a:defRPr/>
            </a:pPr>
            <a:endParaRPr lang="en-IE" sz="2400" dirty="0">
              <a:effectLst/>
              <a:ea typeface="Calibri" panose="020F0502020204030204" pitchFamily="34" charset="0"/>
            </a:endParaRPr>
          </a:p>
          <a:p>
            <a:pPr fontAlgn="auto">
              <a:spcAft>
                <a:spcPts val="0"/>
              </a:spcAft>
              <a:defRPr/>
            </a:pPr>
            <a:r>
              <a:rPr lang="en-US" sz="2400" dirty="0" err="1"/>
              <a:t>Áireofar</a:t>
            </a:r>
            <a:r>
              <a:rPr lang="en-US" sz="2400" dirty="0"/>
              <a:t> </a:t>
            </a:r>
            <a:r>
              <a:rPr lang="en-US" sz="2400" dirty="0" err="1"/>
              <a:t>taifead</a:t>
            </a:r>
            <a:r>
              <a:rPr lang="en-US" sz="2400" dirty="0"/>
              <a:t> </a:t>
            </a:r>
            <a:r>
              <a:rPr lang="en-US" sz="2400" dirty="0" err="1"/>
              <a:t>ar</a:t>
            </a:r>
            <a:r>
              <a:rPr lang="en-US" sz="2400" dirty="0"/>
              <a:t> chur </a:t>
            </a:r>
            <a:r>
              <a:rPr lang="en-US" sz="2400" dirty="0" err="1"/>
              <a:t>i</a:t>
            </a:r>
            <a:r>
              <a:rPr lang="en-US" sz="2400" dirty="0"/>
              <a:t> </a:t>
            </a:r>
            <a:r>
              <a:rPr lang="en-US" sz="2400" dirty="0" err="1"/>
              <a:t>gcrích</a:t>
            </a:r>
            <a:r>
              <a:rPr lang="en-US" sz="2400" dirty="0"/>
              <a:t> </a:t>
            </a:r>
            <a:r>
              <a:rPr lang="en-US" sz="2400" dirty="0" err="1"/>
              <a:t>cruthaitheach</a:t>
            </a:r>
            <a:r>
              <a:rPr lang="en-US" sz="2400" dirty="0"/>
              <a:t> </a:t>
            </a:r>
            <a:r>
              <a:rPr lang="en-US" sz="2400" dirty="0" err="1"/>
              <a:t>i</a:t>
            </a:r>
            <a:r>
              <a:rPr lang="en-US" sz="2400" dirty="0"/>
              <a:t> </a:t>
            </a:r>
            <a:r>
              <a:rPr lang="en-US" sz="2400" dirty="0" err="1"/>
              <a:t>nGaeilge</a:t>
            </a:r>
            <a:r>
              <a:rPr lang="en-US" sz="2400" dirty="0"/>
              <a:t> </a:t>
            </a:r>
            <a:r>
              <a:rPr lang="en-US" sz="2400" dirty="0" err="1"/>
              <a:t>ar</a:t>
            </a:r>
            <a:r>
              <a:rPr lang="en-US" sz="2400" dirty="0"/>
              <a:t> </a:t>
            </a:r>
            <a:r>
              <a:rPr lang="en-US" sz="2400" dirty="0" err="1"/>
              <a:t>mhaithe</a:t>
            </a:r>
            <a:r>
              <a:rPr lang="en-US" sz="2400" dirty="0"/>
              <a:t> le </a:t>
            </a:r>
            <a:r>
              <a:rPr lang="en-US" sz="2400" dirty="0" err="1"/>
              <a:t>géilliúlacht</a:t>
            </a:r>
            <a:r>
              <a:rPr lang="en-US" sz="2400" dirty="0"/>
              <a:t> a </a:t>
            </a:r>
            <a:r>
              <a:rPr lang="en-US" sz="2400" dirty="0" err="1"/>
              <a:t>mheas</a:t>
            </a:r>
            <a:r>
              <a:rPr lang="en-US" sz="2400" dirty="0"/>
              <a:t>.</a:t>
            </a:r>
          </a:p>
          <a:p>
            <a:pPr marL="0" indent="0" fontAlgn="auto">
              <a:spcAft>
                <a:spcPts val="0"/>
              </a:spcAft>
              <a:buNone/>
              <a:defRPr/>
            </a:pPr>
            <a:endParaRPr lang="en-US" sz="2400" dirty="0"/>
          </a:p>
          <a:p>
            <a:pPr algn="just">
              <a:lnSpc>
                <a:spcPct val="107000"/>
              </a:lnSpc>
              <a:spcAft>
                <a:spcPts val="800"/>
              </a:spcAft>
            </a:pPr>
            <a:r>
              <a:rPr lang="ga-IE" sz="2400" dirty="0">
                <a:effectLst/>
                <a:ea typeface="Calibri" panose="020F0502020204030204" pitchFamily="34" charset="0"/>
                <a:cs typeface="Times New Roman" panose="02020603050405020304" pitchFamily="18" charset="0"/>
              </a:rPr>
              <a:t>Cé go mbeidh an t-iniúchadh bunaithe ar shonraí ó 2023, sa chás go gcuirfidh </a:t>
            </a:r>
            <a:r>
              <a:rPr lang="en-IE" sz="2400" dirty="0">
                <a:effectLst/>
                <a:ea typeface="Calibri" panose="020F0502020204030204" pitchFamily="34" charset="0"/>
                <a:cs typeface="Times New Roman" panose="02020603050405020304" pitchFamily="18" charset="0"/>
              </a:rPr>
              <a:t>ball</a:t>
            </a:r>
            <a:r>
              <a:rPr lang="ga-IE" sz="2400" dirty="0">
                <a:effectLst/>
                <a:ea typeface="Calibri" panose="020F0502020204030204" pitchFamily="34" charset="0"/>
                <a:cs typeface="Times New Roman" panose="02020603050405020304" pitchFamily="18" charset="0"/>
              </a:rPr>
              <a:t> den phobal gearán faoi bhráid an Choimisinéara Teanga maidir le cur i bhfeidhm an dualgais reachtúil seo, féadfaidh </a:t>
            </a:r>
            <a:r>
              <a:rPr lang="en-IE" sz="2400" dirty="0">
                <a:effectLst/>
                <a:ea typeface="Calibri" panose="020F0502020204030204" pitchFamily="34" charset="0"/>
                <a:cs typeface="Times New Roman" panose="02020603050405020304" pitchFamily="18" charset="0"/>
              </a:rPr>
              <a:t>an </a:t>
            </a:r>
            <a:r>
              <a:rPr lang="en-IE" sz="2400" dirty="0" err="1">
                <a:effectLst/>
                <a:ea typeface="Calibri" panose="020F0502020204030204" pitchFamily="34" charset="0"/>
                <a:cs typeface="Times New Roman" panose="02020603050405020304" pitchFamily="18" charset="0"/>
              </a:rPr>
              <a:t>Oifig</a:t>
            </a:r>
            <a:r>
              <a:rPr lang="ga-IE" sz="2400" dirty="0">
                <a:effectLst/>
                <a:ea typeface="Calibri" panose="020F0502020204030204" pitchFamily="34" charset="0"/>
                <a:cs typeface="Times New Roman" panose="02020603050405020304" pitchFamily="18" charset="0"/>
              </a:rPr>
              <a:t> fiosrúchán comhlíonta a dhéanamh leis an gcomhlacht poiblí sin maidir le haon ghearán a dhéanfar ó 10 Deireadh Fómhair 2022.</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4281556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normAutofit fontScale="90000"/>
          </a:bodyPr>
          <a:lstStyle/>
          <a:p>
            <a:pPr algn="ctr"/>
            <a:r>
              <a:rPr lang="en-US" sz="3600" dirty="0"/>
              <a:t>Introductions</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676442" y="1599124"/>
            <a:ext cx="9636124" cy="5258876"/>
          </a:xfrm>
        </p:spPr>
        <p:txBody>
          <a:bodyPr rtlCol="0">
            <a:normAutofit/>
          </a:bodyPr>
          <a:lstStyle/>
          <a:p>
            <a:pPr marL="0" indent="0" fontAlgn="auto">
              <a:spcAft>
                <a:spcPts val="0"/>
              </a:spcAft>
              <a:buNone/>
              <a:defRPr/>
            </a:pPr>
            <a:r>
              <a:rPr lang="en-US" sz="2800" b="1" dirty="0"/>
              <a:t>Rónán Ó </a:t>
            </a:r>
            <a:r>
              <a:rPr lang="en-US" sz="2800" b="1" dirty="0" err="1"/>
              <a:t>Domhnail</a:t>
            </a:r>
            <a:r>
              <a:rPr lang="ga-IE" sz="2800" b="1" dirty="0"/>
              <a:t>l</a:t>
            </a:r>
            <a:r>
              <a:rPr lang="en-US" sz="2800" b="1" dirty="0"/>
              <a:t> – An </a:t>
            </a:r>
            <a:r>
              <a:rPr lang="en-US" sz="2800" b="1" dirty="0" err="1"/>
              <a:t>Coimisinéir</a:t>
            </a:r>
            <a:r>
              <a:rPr lang="en-US" sz="2800" b="1" dirty="0"/>
              <a:t> </a:t>
            </a:r>
            <a:r>
              <a:rPr lang="en-US" sz="2800" b="1" dirty="0" err="1"/>
              <a:t>Teanga</a:t>
            </a:r>
            <a:endParaRPr lang="en-US" sz="2800" b="1" dirty="0"/>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r>
              <a:rPr lang="en-US" sz="2800" b="1" dirty="0"/>
              <a:t>Séamas Ó Conc</a:t>
            </a:r>
            <a:r>
              <a:rPr lang="ga-IE" sz="2800" b="1" dirty="0"/>
              <a:t>h</a:t>
            </a:r>
            <a:r>
              <a:rPr lang="en-US" sz="2800" b="1" dirty="0" err="1"/>
              <a:t>eanain</a:t>
            </a:r>
            <a:r>
              <a:rPr lang="ga-IE" sz="2800" b="1" dirty="0"/>
              <a:t>n</a:t>
            </a:r>
            <a:r>
              <a:rPr lang="en-US" sz="2800" b="1" dirty="0"/>
              <a:t> – </a:t>
            </a:r>
            <a:r>
              <a:rPr lang="en-US" sz="2800" b="1" dirty="0" err="1"/>
              <a:t>Stiúrthóir</a:t>
            </a:r>
            <a:r>
              <a:rPr lang="en-US" sz="2800" b="1" dirty="0"/>
              <a:t> </a:t>
            </a:r>
            <a:r>
              <a:rPr lang="en-US" sz="2800" b="1" dirty="0" err="1"/>
              <a:t>na</a:t>
            </a:r>
            <a:r>
              <a:rPr lang="en-US" sz="2800" b="1" dirty="0"/>
              <a:t> </a:t>
            </a:r>
            <a:r>
              <a:rPr lang="en-US" sz="2800" b="1" dirty="0" err="1"/>
              <a:t>hOifige</a:t>
            </a:r>
            <a:endParaRPr lang="en-US" sz="2800" b="1" dirty="0"/>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r>
              <a:rPr lang="en-US" sz="2800" b="1" dirty="0"/>
              <a:t>Órla de Búrca – </a:t>
            </a:r>
            <a:r>
              <a:rPr lang="en-US" sz="2800" b="1" dirty="0" err="1"/>
              <a:t>Bainisteoir</a:t>
            </a:r>
            <a:r>
              <a:rPr lang="en-US" sz="2800" b="1" dirty="0"/>
              <a:t> </a:t>
            </a:r>
            <a:r>
              <a:rPr lang="en-US" sz="2800" b="1" dirty="0" err="1"/>
              <a:t>Gearán</a:t>
            </a:r>
            <a:endParaRPr lang="en-US" sz="2800" b="1" dirty="0"/>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r>
              <a:rPr lang="en-US" sz="2800" b="1" dirty="0"/>
              <a:t>Páidí Ó Lionáird – </a:t>
            </a:r>
            <a:r>
              <a:rPr lang="en-US" sz="2800" b="1" dirty="0" err="1"/>
              <a:t>Bainisteoir</a:t>
            </a:r>
            <a:r>
              <a:rPr lang="en-US" sz="2800" b="1" dirty="0"/>
              <a:t> </a:t>
            </a:r>
            <a:r>
              <a:rPr lang="en-US" sz="2800" b="1" dirty="0" err="1"/>
              <a:t>Cumarsáide</a:t>
            </a:r>
            <a:r>
              <a:rPr lang="en-US" sz="2800" b="1" dirty="0"/>
              <a:t> </a:t>
            </a:r>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endParaRPr lang="en-US" sz="2400" b="1"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49306719"/>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644301" y="423672"/>
            <a:ext cx="8288032" cy="1096316"/>
          </a:xfrm>
        </p:spPr>
        <p:txBody>
          <a:bodyPr vert="horz" lIns="91440" tIns="45720" rIns="91440" bIns="45720" rtlCol="0" anchor="b">
            <a:normAutofit/>
          </a:bodyPr>
          <a:lstStyle/>
          <a:p>
            <a:pPr algn="ctr">
              <a:lnSpc>
                <a:spcPct val="90000"/>
              </a:lnSpc>
            </a:pPr>
            <a:r>
              <a:rPr lang="en-US" altLang="en-US" sz="3400" b="1" dirty="0"/>
              <a:t>Na </a:t>
            </a:r>
            <a:r>
              <a:rPr lang="en-US" altLang="en-US" sz="3400" b="1" dirty="0" err="1"/>
              <a:t>Meáin</a:t>
            </a:r>
            <a:r>
              <a:rPr lang="en-US" altLang="en-US" sz="3400" b="1" dirty="0"/>
              <a:t> </a:t>
            </a:r>
            <a:r>
              <a:rPr lang="en-US" altLang="en-US" sz="3400" b="1" dirty="0" err="1"/>
              <a:t>Ghaeilge</a:t>
            </a:r>
            <a:r>
              <a:rPr lang="en-US" altLang="en-US" sz="3400" b="1" kern="1200" dirty="0">
                <a:solidFill>
                  <a:schemeClr val="accent1"/>
                </a:solidFill>
                <a:latin typeface="+mj-lt"/>
                <a:ea typeface="+mj-ea"/>
                <a:cs typeface="+mj-cs"/>
              </a:rPr>
              <a:t> </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a:xfrm>
            <a:off x="8542023" y="6352651"/>
            <a:ext cx="683339"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203E2FAF-3BAE-4009-984D-F2DB5EBCD49B}" type="slidenum">
              <a:rPr kumimoji="0" lang="en-US" altLang="en-US" sz="900" b="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20</a:t>
            </a:fld>
            <a:endParaRPr kumimoji="0" lang="en-US" altLang="en-US" sz="900" b="0" i="0" u="none" strike="noStrike" cap="none" spc="0" normalizeH="0" baseline="0" noProof="0">
              <a:ln>
                <a:noFill/>
              </a:ln>
              <a:effectLst/>
              <a:uLnTx/>
              <a:uFillTx/>
            </a:endParaRPr>
          </a:p>
        </p:txBody>
      </p:sp>
      <p:sp>
        <p:nvSpPr>
          <p:cNvPr id="3" name="Content Placeholder 2">
            <a:extLst>
              <a:ext uri="{FF2B5EF4-FFF2-40B4-BE49-F238E27FC236}">
                <a16:creationId xmlns:a16="http://schemas.microsoft.com/office/drawing/2014/main" id="{DDA2499C-8B7E-D7A3-C40A-62F806523D85}"/>
              </a:ext>
            </a:extLst>
          </p:cNvPr>
          <p:cNvSpPr>
            <a:spLocks noGrp="1"/>
          </p:cNvSpPr>
          <p:nvPr>
            <p:ph idx="1"/>
          </p:nvPr>
        </p:nvSpPr>
        <p:spPr/>
        <p:txBody>
          <a:bodyPr/>
          <a:lstStyle/>
          <a:p>
            <a:pPr>
              <a:lnSpc>
                <a:spcPct val="150000"/>
              </a:lnSpc>
            </a:pPr>
            <a:r>
              <a:rPr lang="en-IE" dirty="0" err="1"/>
              <a:t>Gach</a:t>
            </a:r>
            <a:r>
              <a:rPr lang="en-IE" dirty="0"/>
              <a:t> </a:t>
            </a:r>
            <a:r>
              <a:rPr lang="en-IE" dirty="0" err="1"/>
              <a:t>meán</a:t>
            </a:r>
            <a:r>
              <a:rPr lang="en-IE" dirty="0"/>
              <a:t> </a:t>
            </a:r>
            <a:r>
              <a:rPr lang="en-IE" dirty="0" err="1"/>
              <a:t>ina</a:t>
            </a:r>
            <a:r>
              <a:rPr lang="en-IE" dirty="0"/>
              <a:t> </a:t>
            </a:r>
            <a:r>
              <a:rPr lang="en-IE" dirty="0" err="1"/>
              <a:t>bhfuil</a:t>
            </a:r>
            <a:r>
              <a:rPr lang="en-IE" dirty="0"/>
              <a:t> </a:t>
            </a:r>
            <a:r>
              <a:rPr lang="en-IE" dirty="0" err="1"/>
              <a:t>ar</a:t>
            </a:r>
            <a:r>
              <a:rPr lang="en-IE" dirty="0"/>
              <a:t> a </a:t>
            </a:r>
            <a:r>
              <a:rPr lang="en-IE" dirty="0" err="1"/>
              <a:t>laghad</a:t>
            </a:r>
            <a:r>
              <a:rPr lang="en-IE" dirty="0"/>
              <a:t> 50% den </a:t>
            </a:r>
            <a:r>
              <a:rPr lang="en-IE" dirty="0" err="1"/>
              <a:t>ábhar</a:t>
            </a:r>
            <a:r>
              <a:rPr lang="en-IE" dirty="0"/>
              <a:t> </a:t>
            </a:r>
            <a:r>
              <a:rPr lang="en-IE" dirty="0" err="1"/>
              <a:t>eagarthóireachta</a:t>
            </a:r>
            <a:r>
              <a:rPr lang="en-IE" dirty="0"/>
              <a:t> </a:t>
            </a:r>
            <a:r>
              <a:rPr lang="en-IE" dirty="0" err="1"/>
              <a:t>i</a:t>
            </a:r>
            <a:r>
              <a:rPr lang="en-IE" dirty="0"/>
              <a:t> </a:t>
            </a:r>
            <a:r>
              <a:rPr lang="en-IE" dirty="0" err="1"/>
              <a:t>Gaeilge</a:t>
            </a:r>
            <a:r>
              <a:rPr lang="en-IE" dirty="0"/>
              <a:t>, </a:t>
            </a:r>
            <a:r>
              <a:rPr lang="en-IE" dirty="0" err="1"/>
              <a:t>gan</a:t>
            </a:r>
            <a:r>
              <a:rPr lang="en-IE" dirty="0"/>
              <a:t> </a:t>
            </a:r>
            <a:r>
              <a:rPr lang="en-IE" dirty="0" err="1"/>
              <a:t>fógraíocht</a:t>
            </a:r>
            <a:r>
              <a:rPr lang="en-IE" dirty="0"/>
              <a:t> </a:t>
            </a:r>
            <a:r>
              <a:rPr lang="en-IE" dirty="0" err="1"/>
              <a:t>áirithe</a:t>
            </a:r>
            <a:endParaRPr lang="en-IE" dirty="0"/>
          </a:p>
          <a:p>
            <a:pPr>
              <a:lnSpc>
                <a:spcPct val="150000"/>
              </a:lnSpc>
            </a:pPr>
            <a:r>
              <a:rPr lang="en-IE" dirty="0" err="1"/>
              <a:t>Tiocfaidh</a:t>
            </a:r>
            <a:r>
              <a:rPr lang="en-IE" dirty="0"/>
              <a:t> </a:t>
            </a:r>
            <a:r>
              <a:rPr lang="en-IE" dirty="0" err="1"/>
              <a:t>forbairt</a:t>
            </a:r>
            <a:r>
              <a:rPr lang="en-IE" dirty="0"/>
              <a:t> </a:t>
            </a:r>
            <a:r>
              <a:rPr lang="en-IE" dirty="0" err="1"/>
              <a:t>ar</a:t>
            </a:r>
            <a:r>
              <a:rPr lang="en-IE" dirty="0"/>
              <a:t> </a:t>
            </a:r>
            <a:r>
              <a:rPr lang="en-IE" dirty="0" err="1"/>
              <a:t>liosta</a:t>
            </a:r>
            <a:r>
              <a:rPr lang="en-IE" dirty="0"/>
              <a:t> de </a:t>
            </a:r>
            <a:r>
              <a:rPr lang="en-IE" dirty="0" err="1"/>
              <a:t>réir</a:t>
            </a:r>
            <a:r>
              <a:rPr lang="en-IE" dirty="0"/>
              <a:t> a </a:t>
            </a:r>
            <a:r>
              <a:rPr lang="en-IE" dirty="0" err="1"/>
              <a:t>chéile</a:t>
            </a:r>
            <a:r>
              <a:rPr lang="en-IE" dirty="0"/>
              <a:t> </a:t>
            </a:r>
            <a:r>
              <a:rPr lang="en-IE" dirty="0" err="1"/>
              <a:t>agus</a:t>
            </a:r>
            <a:r>
              <a:rPr lang="en-IE" dirty="0"/>
              <a:t> </a:t>
            </a:r>
            <a:r>
              <a:rPr lang="en-IE" dirty="0" err="1"/>
              <a:t>níl</a:t>
            </a:r>
            <a:r>
              <a:rPr lang="en-IE" dirty="0"/>
              <a:t> an </a:t>
            </a:r>
            <a:r>
              <a:rPr lang="en-IE" dirty="0" err="1"/>
              <a:t>liosta</a:t>
            </a:r>
            <a:r>
              <a:rPr lang="en-IE" dirty="0"/>
              <a:t> </a:t>
            </a:r>
            <a:r>
              <a:rPr lang="en-IE" dirty="0" err="1"/>
              <a:t>seo</a:t>
            </a:r>
            <a:r>
              <a:rPr lang="en-IE" dirty="0"/>
              <a:t> </a:t>
            </a:r>
            <a:r>
              <a:rPr lang="en-IE" dirty="0" err="1"/>
              <a:t>uileghabhálach</a:t>
            </a:r>
            <a:endParaRPr lang="en-IE" dirty="0"/>
          </a:p>
          <a:p>
            <a:pPr>
              <a:lnSpc>
                <a:spcPct val="150000"/>
              </a:lnSpc>
            </a:pPr>
            <a:r>
              <a:rPr lang="pt-BR" dirty="0"/>
              <a:t>Cuirfear nuashonruithe ar fáil de réir mar a bheidh siad ar fáil</a:t>
            </a:r>
          </a:p>
          <a:p>
            <a:pPr>
              <a:lnSpc>
                <a:spcPct val="150000"/>
              </a:lnSpc>
            </a:pPr>
            <a:r>
              <a:rPr lang="en-IE" dirty="0"/>
              <a:t>M.sh. TG4, </a:t>
            </a:r>
            <a:r>
              <a:rPr lang="en-IE" dirty="0" err="1"/>
              <a:t>RnaG</a:t>
            </a:r>
            <a:r>
              <a:rPr lang="en-IE" dirty="0"/>
              <a:t>, </a:t>
            </a:r>
            <a:r>
              <a:rPr lang="en-IE" dirty="0" err="1"/>
              <a:t>Raidió</a:t>
            </a:r>
            <a:r>
              <a:rPr lang="en-IE" dirty="0"/>
              <a:t> </a:t>
            </a:r>
            <a:r>
              <a:rPr lang="en-IE" dirty="0" err="1"/>
              <a:t>na</a:t>
            </a:r>
            <a:r>
              <a:rPr lang="en-IE" dirty="0"/>
              <a:t> Life, Tuairisc.ie, Nós.ie, </a:t>
            </a:r>
            <a:r>
              <a:rPr lang="en-IE" dirty="0" err="1"/>
              <a:t>Comhar</a:t>
            </a:r>
            <a:r>
              <a:rPr lang="en-IE" dirty="0"/>
              <a:t>, </a:t>
            </a:r>
            <a:r>
              <a:rPr lang="en-IE" dirty="0" err="1"/>
              <a:t>Feasta</a:t>
            </a:r>
            <a:r>
              <a:rPr lang="en-IE" dirty="0"/>
              <a:t>, An </a:t>
            </a:r>
            <a:r>
              <a:rPr lang="en-IE" dirty="0" err="1"/>
              <a:t>Timire</a:t>
            </a:r>
            <a:r>
              <a:rPr lang="en-IE" dirty="0"/>
              <a:t>, </a:t>
            </a:r>
            <a:r>
              <a:rPr lang="en-IE" dirty="0" err="1"/>
              <a:t>Seachtain</a:t>
            </a:r>
            <a:r>
              <a:rPr lang="en-IE" dirty="0"/>
              <a:t>…</a:t>
            </a:r>
          </a:p>
          <a:p>
            <a:pPr marL="0" indent="0">
              <a:buNone/>
            </a:pPr>
            <a:endParaRPr lang="en-IE" dirty="0"/>
          </a:p>
          <a:p>
            <a:pPr marL="0" indent="0">
              <a:buNone/>
            </a:pPr>
            <a:endParaRPr lang="en-IE" dirty="0"/>
          </a:p>
        </p:txBody>
      </p:sp>
    </p:spTree>
    <p:extLst>
      <p:ext uri="{BB962C8B-B14F-4D97-AF65-F5344CB8AC3E}">
        <p14:creationId xmlns:p14="http://schemas.microsoft.com/office/powerpoint/2010/main" val="2829363945"/>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91248" y="974289"/>
            <a:ext cx="8421184" cy="5250299"/>
          </a:xfrm>
        </p:spPr>
        <p:txBody>
          <a:bodyPr rtlCol="0">
            <a:normAutofit fontScale="25000" lnSpcReduction="20000"/>
          </a:bodyPr>
          <a:lstStyle/>
          <a:p>
            <a:pPr marL="0" indent="0">
              <a:lnSpc>
                <a:spcPct val="107000"/>
              </a:lnSpc>
              <a:spcAft>
                <a:spcPts val="800"/>
              </a:spcAft>
              <a:buNone/>
            </a:pPr>
            <a:r>
              <a:rPr lang="en-IE" sz="8800" b="1" dirty="0">
                <a:solidFill>
                  <a:srgbClr val="000000"/>
                </a:solidFill>
                <a:effectLst/>
                <a:ea typeface="Calibri" panose="020F0502020204030204" pitchFamily="34" charset="0"/>
                <a:cs typeface="Arial" panose="020B0604020202020204" pitchFamily="34" charset="0"/>
              </a:rPr>
              <a:t>1. </a:t>
            </a:r>
            <a:r>
              <a:rPr lang="en-IE" sz="8800" b="1" dirty="0" err="1">
                <a:effectLst/>
                <a:ea typeface="Calibri" panose="020F0502020204030204" pitchFamily="34" charset="0"/>
                <a:cs typeface="Arial" panose="020B0604020202020204" pitchFamily="34" charset="0"/>
              </a:rPr>
              <a:t>Cén</a:t>
            </a:r>
            <a:r>
              <a:rPr lang="en-IE" sz="8800" b="1" dirty="0">
                <a:effectLst/>
                <a:ea typeface="Calibri" panose="020F0502020204030204" pitchFamily="34" charset="0"/>
                <a:cs typeface="Arial" panose="020B0604020202020204" pitchFamily="34" charset="0"/>
              </a:rPr>
              <a:t> </a:t>
            </a:r>
            <a:r>
              <a:rPr lang="en-IE" sz="8800" b="1" dirty="0" err="1">
                <a:effectLst/>
                <a:ea typeface="Calibri" panose="020F0502020204030204" pitchFamily="34" charset="0"/>
                <a:cs typeface="Arial" panose="020B0604020202020204" pitchFamily="34" charset="0"/>
              </a:rPr>
              <a:t>aidhm</a:t>
            </a:r>
            <a:r>
              <a:rPr lang="en-IE" sz="8800" b="1" dirty="0">
                <a:effectLst/>
                <a:ea typeface="Calibri" panose="020F0502020204030204" pitchFamily="34" charset="0"/>
                <a:cs typeface="Arial" panose="020B0604020202020204" pitchFamily="34" charset="0"/>
              </a:rPr>
              <a:t> </a:t>
            </a:r>
            <a:r>
              <a:rPr lang="en-IE" sz="8800" b="1" dirty="0" err="1">
                <a:effectLst/>
                <a:ea typeface="Calibri" panose="020F0502020204030204" pitchFamily="34" charset="0"/>
                <a:cs typeface="Arial" panose="020B0604020202020204" pitchFamily="34" charset="0"/>
              </a:rPr>
              <a:t>atá</a:t>
            </a:r>
            <a:r>
              <a:rPr lang="en-IE" sz="8800" b="1" dirty="0">
                <a:effectLst/>
                <a:ea typeface="Calibri" panose="020F0502020204030204" pitchFamily="34" charset="0"/>
                <a:cs typeface="Arial" panose="020B0604020202020204" pitchFamily="34" charset="0"/>
              </a:rPr>
              <a:t> ag alt 10A. (</a:t>
            </a:r>
            <a:r>
              <a:rPr lang="en-IE" sz="8800" b="1" dirty="0" err="1">
                <a:effectLst/>
                <a:ea typeface="Calibri" panose="020F0502020204030204" pitchFamily="34" charset="0"/>
                <a:cs typeface="Arial" panose="020B0604020202020204" pitchFamily="34" charset="0"/>
              </a:rPr>
              <a:t>Fógraíocht</a:t>
            </a:r>
            <a:r>
              <a:rPr lang="en-IE" sz="8800" b="1" dirty="0">
                <a:effectLst/>
                <a:ea typeface="Calibri" panose="020F0502020204030204" pitchFamily="34" charset="0"/>
                <a:cs typeface="Arial" panose="020B0604020202020204" pitchFamily="34" charset="0"/>
              </a:rPr>
              <a:t> ag </a:t>
            </a:r>
            <a:r>
              <a:rPr lang="en-IE" sz="8800" b="1" dirty="0" err="1">
                <a:effectLst/>
                <a:ea typeface="Calibri" panose="020F0502020204030204" pitchFamily="34" charset="0"/>
                <a:cs typeface="Arial" panose="020B0604020202020204" pitchFamily="34" charset="0"/>
              </a:rPr>
              <a:t>Comhlachtaí</a:t>
            </a:r>
            <a:r>
              <a:rPr lang="en-IE" sz="8800" b="1" dirty="0">
                <a:effectLst/>
                <a:ea typeface="Calibri" panose="020F0502020204030204" pitchFamily="34" charset="0"/>
                <a:cs typeface="Arial" panose="020B0604020202020204" pitchFamily="34" charset="0"/>
              </a:rPr>
              <a:t> </a:t>
            </a:r>
            <a:r>
              <a:rPr lang="en-IE" sz="8800" b="1" dirty="0" err="1">
                <a:effectLst/>
                <a:ea typeface="Calibri" panose="020F0502020204030204" pitchFamily="34" charset="0"/>
                <a:cs typeface="Arial" panose="020B0604020202020204" pitchFamily="34" charset="0"/>
              </a:rPr>
              <a:t>Poiblí</a:t>
            </a:r>
            <a:r>
              <a:rPr lang="en-IE" sz="8800" b="1" dirty="0">
                <a:effectLst/>
                <a:ea typeface="Calibri" panose="020F0502020204030204" pitchFamily="34" charset="0"/>
                <a:cs typeface="Arial" panose="020B0604020202020204" pitchFamily="34" charset="0"/>
              </a:rPr>
              <a:t>)?</a:t>
            </a:r>
            <a:r>
              <a:rPr lang="ga-IE" sz="8800" b="1" dirty="0">
                <a:effectLst/>
                <a:ea typeface="Calibri" panose="020F0502020204030204" pitchFamily="34" charset="0"/>
                <a:cs typeface="Arial" panose="020B0604020202020204" pitchFamily="34" charset="0"/>
              </a:rPr>
              <a:t> </a:t>
            </a:r>
            <a:br>
              <a:rPr lang="en-IE" sz="8800" dirty="0">
                <a:ea typeface="Calibri" panose="020F0502020204030204" pitchFamily="34" charset="0"/>
                <a:cs typeface="Arial" panose="020B0604020202020204" pitchFamily="34" charset="0"/>
              </a:rPr>
            </a:br>
            <a:r>
              <a:rPr lang="en-IE" sz="8800" dirty="0">
                <a:ea typeface="Calibri" panose="020F0502020204030204" pitchFamily="34" charset="0"/>
                <a:cs typeface="Arial" panose="020B0604020202020204" pitchFamily="34" charset="0"/>
              </a:rPr>
              <a:t>Is </a:t>
            </a:r>
            <a:r>
              <a:rPr lang="en-IE" sz="8800" dirty="0" err="1">
                <a:ea typeface="Calibri" panose="020F0502020204030204" pitchFamily="34" charset="0"/>
                <a:cs typeface="Arial" panose="020B0604020202020204" pitchFamily="34" charset="0"/>
              </a:rPr>
              <a:t>foráil</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nua</a:t>
            </a:r>
            <a:r>
              <a:rPr lang="en-IE" sz="8800" dirty="0">
                <a:ea typeface="Calibri" panose="020F0502020204030204" pitchFamily="34" charset="0"/>
                <a:cs typeface="Arial" panose="020B0604020202020204" pitchFamily="34" charset="0"/>
              </a:rPr>
              <a:t> in </a:t>
            </a:r>
            <a:r>
              <a:rPr lang="en-IE" sz="8800" dirty="0" err="1">
                <a:ea typeface="Calibri" panose="020F0502020204030204" pitchFamily="34" charset="0"/>
                <a:cs typeface="Arial" panose="020B0604020202020204" pitchFamily="34" charset="0"/>
              </a:rPr>
              <a:t>Acht</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na</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dTeangacha</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Oifigiúla</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Leasú</a:t>
            </a:r>
            <a:r>
              <a:rPr lang="en-IE" sz="8800" dirty="0">
                <a:ea typeface="Calibri" panose="020F0502020204030204" pitchFamily="34" charset="0"/>
                <a:cs typeface="Arial" panose="020B0604020202020204" pitchFamily="34" charset="0"/>
              </a:rPr>
              <a:t>), 2021 é alt 10A. (</a:t>
            </a:r>
            <a:r>
              <a:rPr lang="en-IE" sz="8800" dirty="0" err="1">
                <a:ea typeface="Calibri" panose="020F0502020204030204" pitchFamily="34" charset="0"/>
                <a:cs typeface="Arial" panose="020B0604020202020204" pitchFamily="34" charset="0"/>
              </a:rPr>
              <a:t>Fógraíocht</a:t>
            </a:r>
            <a:r>
              <a:rPr lang="en-IE" sz="8800" dirty="0">
                <a:ea typeface="Calibri" panose="020F0502020204030204" pitchFamily="34" charset="0"/>
                <a:cs typeface="Arial" panose="020B0604020202020204" pitchFamily="34" charset="0"/>
              </a:rPr>
              <a:t> ag </a:t>
            </a:r>
            <a:r>
              <a:rPr lang="en-IE" sz="8800" dirty="0" err="1">
                <a:ea typeface="Calibri" panose="020F0502020204030204" pitchFamily="34" charset="0"/>
                <a:cs typeface="Arial" panose="020B0604020202020204" pitchFamily="34" charset="0"/>
              </a:rPr>
              <a:t>Comhlachtaí</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Poiblí</a:t>
            </a:r>
            <a:r>
              <a:rPr lang="en-IE" sz="8800" dirty="0">
                <a:ea typeface="Calibri" panose="020F0502020204030204" pitchFamily="34" charset="0"/>
                <a:cs typeface="Arial" panose="020B0604020202020204" pitchFamily="34" charset="0"/>
              </a:rPr>
              <a:t>), a </a:t>
            </a:r>
            <a:r>
              <a:rPr lang="en-IE" sz="8800" dirty="0" err="1">
                <a:ea typeface="Calibri" panose="020F0502020204030204" pitchFamily="34" charset="0"/>
                <a:cs typeface="Arial" panose="020B0604020202020204" pitchFamily="34" charset="0"/>
              </a:rPr>
              <a:t>chuireann</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dualgais</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bhreise</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ar</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chomhlachtaí</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poiblí</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maidir</a:t>
            </a:r>
            <a:r>
              <a:rPr lang="en-IE" sz="8800" dirty="0">
                <a:ea typeface="Calibri" panose="020F0502020204030204" pitchFamily="34" charset="0"/>
                <a:cs typeface="Arial" panose="020B0604020202020204" pitchFamily="34" charset="0"/>
              </a:rPr>
              <a:t> le </a:t>
            </a:r>
            <a:r>
              <a:rPr lang="en-IE" sz="8800" dirty="0" err="1">
                <a:ea typeface="Calibri" panose="020F0502020204030204" pitchFamily="34" charset="0"/>
                <a:cs typeface="Arial" panose="020B0604020202020204" pitchFamily="34" charset="0"/>
              </a:rPr>
              <a:t>cumarsáid</a:t>
            </a:r>
            <a:r>
              <a:rPr lang="en-IE" sz="8800" dirty="0">
                <a:ea typeface="Calibri" panose="020F0502020204030204" pitchFamily="34" charset="0"/>
                <a:cs typeface="Arial" panose="020B0604020202020204" pitchFamily="34" charset="0"/>
              </a:rPr>
              <a:t> a </a:t>
            </a:r>
            <a:r>
              <a:rPr lang="en-IE" sz="8800" dirty="0" err="1">
                <a:ea typeface="Calibri" panose="020F0502020204030204" pitchFamily="34" charset="0"/>
                <a:cs typeface="Arial" panose="020B0604020202020204" pitchFamily="34" charset="0"/>
              </a:rPr>
              <a:t>dhéanamh</a:t>
            </a:r>
            <a:r>
              <a:rPr lang="en-IE" sz="8800" dirty="0">
                <a:ea typeface="Calibri" panose="020F0502020204030204" pitchFamily="34" charset="0"/>
                <a:cs typeface="Arial" panose="020B0604020202020204" pitchFamily="34" charset="0"/>
              </a:rPr>
              <a:t> leis an </a:t>
            </a:r>
            <a:r>
              <a:rPr lang="en-IE" sz="8800" dirty="0" err="1">
                <a:ea typeface="Calibri" panose="020F0502020204030204" pitchFamily="34" charset="0"/>
                <a:cs typeface="Arial" panose="020B0604020202020204" pitchFamily="34" charset="0"/>
              </a:rPr>
              <a:t>bpobal</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i</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dteangacha</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oifigiúla</a:t>
            </a:r>
            <a:r>
              <a:rPr lang="en-IE" sz="8800" dirty="0">
                <a:ea typeface="Calibri" panose="020F0502020204030204" pitchFamily="34" charset="0"/>
                <a:cs typeface="Arial" panose="020B0604020202020204" pitchFamily="34" charset="0"/>
              </a:rPr>
              <a:t> an </a:t>
            </a:r>
            <a:r>
              <a:rPr lang="en-IE" sz="8800" dirty="0" err="1">
                <a:ea typeface="Calibri" panose="020F0502020204030204" pitchFamily="34" charset="0"/>
                <a:cs typeface="Arial" panose="020B0604020202020204" pitchFamily="34" charset="0"/>
              </a:rPr>
              <a:t>Stáit</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Leagann</a:t>
            </a:r>
            <a:r>
              <a:rPr lang="en-IE" sz="8800" dirty="0">
                <a:ea typeface="Calibri" panose="020F0502020204030204" pitchFamily="34" charset="0"/>
                <a:cs typeface="Arial" panose="020B0604020202020204" pitchFamily="34" charset="0"/>
              </a:rPr>
              <a:t> alt 10A. </a:t>
            </a:r>
            <a:r>
              <a:rPr lang="en-IE" sz="8800" dirty="0" err="1">
                <a:ea typeface="Calibri" panose="020F0502020204030204" pitchFamily="34" charset="0"/>
                <a:cs typeface="Arial" panose="020B0604020202020204" pitchFamily="34" charset="0"/>
              </a:rPr>
              <a:t>dualgais</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shonracha</a:t>
            </a:r>
            <a:r>
              <a:rPr lang="en-IE" sz="8800" dirty="0">
                <a:ea typeface="Calibri" panose="020F0502020204030204" pitchFamily="34" charset="0"/>
                <a:cs typeface="Arial" panose="020B0604020202020204" pitchFamily="34" charset="0"/>
              </a:rPr>
              <a:t> </a:t>
            </a:r>
            <a:r>
              <a:rPr lang="en-IE" sz="8800" dirty="0" err="1">
                <a:ea typeface="Calibri" panose="020F0502020204030204" pitchFamily="34" charset="0"/>
                <a:cs typeface="Arial" panose="020B0604020202020204" pitchFamily="34" charset="0"/>
              </a:rPr>
              <a:t>amach</a:t>
            </a:r>
            <a:r>
              <a:rPr lang="en-IE" sz="8800" dirty="0">
                <a:ea typeface="Calibri" panose="020F0502020204030204" pitchFamily="34" charset="0"/>
                <a:cs typeface="Arial" panose="020B0604020202020204" pitchFamily="34" charset="0"/>
              </a:rPr>
              <a:t> maidir le </a:t>
            </a:r>
            <a:r>
              <a:rPr lang="en-IE" sz="8800" dirty="0" err="1">
                <a:ea typeface="Calibri" panose="020F0502020204030204" pitchFamily="34" charset="0"/>
                <a:cs typeface="Arial" panose="020B0604020202020204" pitchFamily="34" charset="0"/>
              </a:rPr>
              <a:t>fógraíocht</a:t>
            </a:r>
            <a:r>
              <a:rPr lang="en-IE" sz="8800" dirty="0">
                <a:ea typeface="Calibri" panose="020F0502020204030204" pitchFamily="34" charset="0"/>
                <a:cs typeface="Arial" panose="020B0604020202020204" pitchFamily="34" charset="0"/>
              </a:rPr>
              <a:t>.</a:t>
            </a:r>
          </a:p>
          <a:p>
            <a:pPr marL="0" indent="0">
              <a:lnSpc>
                <a:spcPct val="107000"/>
              </a:lnSpc>
              <a:spcAft>
                <a:spcPts val="800"/>
              </a:spcAft>
              <a:buNone/>
            </a:pPr>
            <a:endParaRPr lang="en-IE" sz="9600" dirty="0">
              <a:effectLst/>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en-IE" sz="8800" b="1" dirty="0">
                <a:solidFill>
                  <a:srgbClr val="000000"/>
                </a:solidFill>
                <a:effectLst/>
                <a:ea typeface="Calibri" panose="020F0502020204030204" pitchFamily="34" charset="0"/>
                <a:cs typeface="Arial" panose="020B0604020202020204" pitchFamily="34" charset="0"/>
              </a:rPr>
              <a:t>2. </a:t>
            </a:r>
            <a:r>
              <a:rPr lang="en-IE" sz="8800" b="1" dirty="0" err="1">
                <a:effectLst/>
                <a:ea typeface="Calibri" panose="020F0502020204030204" pitchFamily="34" charset="0"/>
                <a:cs typeface="Arial" panose="020B0604020202020204" pitchFamily="34" charset="0"/>
              </a:rPr>
              <a:t>Cén</a:t>
            </a:r>
            <a:r>
              <a:rPr lang="en-IE" sz="8800" b="1" dirty="0">
                <a:effectLst/>
                <a:ea typeface="Calibri" panose="020F0502020204030204" pitchFamily="34" charset="0"/>
                <a:cs typeface="Arial" panose="020B0604020202020204" pitchFamily="34" charset="0"/>
              </a:rPr>
              <a:t> </a:t>
            </a:r>
            <a:r>
              <a:rPr lang="en-IE" sz="8800" b="1" dirty="0" err="1">
                <a:effectLst/>
                <a:ea typeface="Calibri" panose="020F0502020204030204" pitchFamily="34" charset="0"/>
                <a:cs typeface="Arial" panose="020B0604020202020204" pitchFamily="34" charset="0"/>
              </a:rPr>
              <a:t>uair</a:t>
            </a:r>
            <a:r>
              <a:rPr lang="en-IE" sz="8800" b="1" dirty="0">
                <a:effectLst/>
                <a:ea typeface="Calibri" panose="020F0502020204030204" pitchFamily="34" charset="0"/>
                <a:cs typeface="Arial" panose="020B0604020202020204" pitchFamily="34" charset="0"/>
              </a:rPr>
              <a:t> a </a:t>
            </a:r>
            <a:r>
              <a:rPr lang="en-IE" sz="8800" b="1" dirty="0" err="1">
                <a:effectLst/>
                <a:ea typeface="Calibri" panose="020F0502020204030204" pitchFamily="34" charset="0"/>
                <a:cs typeface="Arial" panose="020B0604020202020204" pitchFamily="34" charset="0"/>
              </a:rPr>
              <a:t>thiocfaidh</a:t>
            </a:r>
            <a:r>
              <a:rPr lang="en-IE" sz="8800" b="1" dirty="0">
                <a:effectLst/>
                <a:ea typeface="Calibri" panose="020F0502020204030204" pitchFamily="34" charset="0"/>
                <a:cs typeface="Arial" panose="020B0604020202020204" pitchFamily="34" charset="0"/>
              </a:rPr>
              <a:t> alt 10A. (</a:t>
            </a:r>
            <a:r>
              <a:rPr lang="en-IE" sz="8800" b="1" dirty="0" err="1">
                <a:effectLst/>
                <a:ea typeface="Calibri" panose="020F0502020204030204" pitchFamily="34" charset="0"/>
                <a:cs typeface="Arial" panose="020B0604020202020204" pitchFamily="34" charset="0"/>
              </a:rPr>
              <a:t>Fógraíocht</a:t>
            </a:r>
            <a:r>
              <a:rPr lang="en-IE" sz="8800" b="1" dirty="0">
                <a:effectLst/>
                <a:ea typeface="Calibri" panose="020F0502020204030204" pitchFamily="34" charset="0"/>
                <a:cs typeface="Arial" panose="020B0604020202020204" pitchFamily="34" charset="0"/>
              </a:rPr>
              <a:t> ag </a:t>
            </a:r>
            <a:r>
              <a:rPr lang="en-IE" sz="8800" b="1" dirty="0" err="1">
                <a:effectLst/>
                <a:ea typeface="Calibri" panose="020F0502020204030204" pitchFamily="34" charset="0"/>
                <a:cs typeface="Arial" panose="020B0604020202020204" pitchFamily="34" charset="0"/>
              </a:rPr>
              <a:t>Comhlachtaí</a:t>
            </a:r>
            <a:r>
              <a:rPr lang="en-IE" sz="8800" b="1" dirty="0">
                <a:effectLst/>
                <a:ea typeface="Calibri" panose="020F0502020204030204" pitchFamily="34" charset="0"/>
                <a:cs typeface="Arial" panose="020B0604020202020204" pitchFamily="34" charset="0"/>
              </a:rPr>
              <a:t> </a:t>
            </a:r>
            <a:r>
              <a:rPr lang="en-IE" sz="8800" b="1" dirty="0" err="1">
                <a:effectLst/>
                <a:ea typeface="Calibri" panose="020F0502020204030204" pitchFamily="34" charset="0"/>
                <a:cs typeface="Arial" panose="020B0604020202020204" pitchFamily="34" charset="0"/>
              </a:rPr>
              <a:t>Poiblí</a:t>
            </a:r>
            <a:r>
              <a:rPr lang="en-IE" sz="8800" b="1" dirty="0">
                <a:effectLst/>
                <a:ea typeface="Calibri" panose="020F0502020204030204" pitchFamily="34" charset="0"/>
                <a:cs typeface="Arial" panose="020B0604020202020204" pitchFamily="34" charset="0"/>
              </a:rPr>
              <a:t>) in </a:t>
            </a:r>
            <a:r>
              <a:rPr lang="en-IE" sz="8800" b="1" dirty="0" err="1">
                <a:effectLst/>
                <a:ea typeface="Calibri" panose="020F0502020204030204" pitchFamily="34" charset="0"/>
                <a:cs typeface="Arial" panose="020B0604020202020204" pitchFamily="34" charset="0"/>
              </a:rPr>
              <a:t>éifeacht</a:t>
            </a:r>
            <a:r>
              <a:rPr lang="en-IE" sz="8800" b="1" dirty="0">
                <a:effectLst/>
                <a:ea typeface="Calibri" panose="020F0502020204030204" pitchFamily="34" charset="0"/>
                <a:cs typeface="Arial" panose="020B0604020202020204" pitchFamily="34" charset="0"/>
              </a:rPr>
              <a:t>?</a:t>
            </a:r>
            <a:endParaRPr lang="ga-IE" sz="8800" b="1" dirty="0">
              <a:ea typeface="Calibri" panose="020F0502020204030204" pitchFamily="34" charset="0"/>
              <a:cs typeface="Arial" panose="020B0604020202020204" pitchFamily="34" charset="0"/>
            </a:endParaRPr>
          </a:p>
          <a:p>
            <a:pPr marL="0" indent="0">
              <a:lnSpc>
                <a:spcPct val="107000"/>
              </a:lnSpc>
              <a:spcAft>
                <a:spcPts val="800"/>
              </a:spcAft>
              <a:buNone/>
            </a:pPr>
            <a:r>
              <a:rPr lang="en-IE" sz="8800" dirty="0" err="1">
                <a:effectLst/>
                <a:ea typeface="Calibri" panose="020F0502020204030204" pitchFamily="34" charset="0"/>
                <a:cs typeface="Arial" panose="020B0604020202020204" pitchFamily="34" charset="0"/>
              </a:rPr>
              <a:t>Tiocfaidh</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na</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forálacha</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uile</a:t>
            </a:r>
            <a:r>
              <a:rPr lang="en-IE" sz="8800" dirty="0">
                <a:effectLst/>
                <a:ea typeface="Calibri" panose="020F0502020204030204" pitchFamily="34" charset="0"/>
                <a:cs typeface="Arial" panose="020B0604020202020204" pitchFamily="34" charset="0"/>
              </a:rPr>
              <a:t> a </a:t>
            </a:r>
            <a:r>
              <a:rPr lang="en-IE" sz="8800" dirty="0" err="1">
                <a:effectLst/>
                <a:ea typeface="Calibri" panose="020F0502020204030204" pitchFamily="34" charset="0"/>
                <a:cs typeface="Arial" panose="020B0604020202020204" pitchFamily="34" charset="0"/>
              </a:rPr>
              <a:t>bhaineann</a:t>
            </a:r>
            <a:r>
              <a:rPr lang="en-IE" sz="8800" dirty="0">
                <a:effectLst/>
                <a:ea typeface="Calibri" panose="020F0502020204030204" pitchFamily="34" charset="0"/>
                <a:cs typeface="Arial" panose="020B0604020202020204" pitchFamily="34" charset="0"/>
              </a:rPr>
              <a:t> le </a:t>
            </a:r>
            <a:r>
              <a:rPr lang="en-IE" sz="8800" dirty="0" err="1">
                <a:effectLst/>
                <a:ea typeface="Calibri" panose="020F0502020204030204" pitchFamily="34" charset="0"/>
                <a:cs typeface="Arial" panose="020B0604020202020204" pitchFamily="34" charset="0"/>
              </a:rPr>
              <a:t>fógraíocht</a:t>
            </a:r>
            <a:r>
              <a:rPr lang="en-IE" sz="8800" dirty="0">
                <a:effectLst/>
                <a:ea typeface="Calibri" panose="020F0502020204030204" pitchFamily="34" charset="0"/>
                <a:cs typeface="Arial" panose="020B0604020202020204" pitchFamily="34" charset="0"/>
              </a:rPr>
              <a:t> ag </a:t>
            </a:r>
            <a:r>
              <a:rPr lang="en-IE" sz="8800" dirty="0" err="1">
                <a:effectLst/>
                <a:ea typeface="Calibri" panose="020F0502020204030204" pitchFamily="34" charset="0"/>
                <a:cs typeface="Arial" panose="020B0604020202020204" pitchFamily="34" charset="0"/>
              </a:rPr>
              <a:t>comhlachtaí</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poiblí</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faoi</a:t>
            </a:r>
            <a:r>
              <a:rPr lang="en-IE" sz="8800" dirty="0">
                <a:effectLst/>
                <a:ea typeface="Calibri" panose="020F0502020204030204" pitchFamily="34" charset="0"/>
                <a:cs typeface="Arial" panose="020B0604020202020204" pitchFamily="34" charset="0"/>
              </a:rPr>
              <a:t> mar a </a:t>
            </a:r>
            <a:r>
              <a:rPr lang="en-IE" sz="8800" dirty="0" err="1">
                <a:effectLst/>
                <a:ea typeface="Calibri" panose="020F0502020204030204" pitchFamily="34" charset="0"/>
                <a:cs typeface="Arial" panose="020B0604020202020204" pitchFamily="34" charset="0"/>
              </a:rPr>
              <a:t>fhoráiltear</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iad</a:t>
            </a:r>
            <a:r>
              <a:rPr lang="en-IE" sz="8800" dirty="0">
                <a:effectLst/>
                <a:ea typeface="Calibri" panose="020F0502020204030204" pitchFamily="34" charset="0"/>
                <a:cs typeface="Arial" panose="020B0604020202020204" pitchFamily="34" charset="0"/>
              </a:rPr>
              <a:t> in alt 10A. in </a:t>
            </a:r>
            <a:r>
              <a:rPr lang="en-IE" sz="8800" dirty="0" err="1">
                <a:effectLst/>
                <a:ea typeface="Calibri" panose="020F0502020204030204" pitchFamily="34" charset="0"/>
                <a:cs typeface="Arial" panose="020B0604020202020204" pitchFamily="34" charset="0"/>
              </a:rPr>
              <a:t>éifeacht</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ar</a:t>
            </a:r>
            <a:r>
              <a:rPr lang="en-IE" sz="8800" dirty="0">
                <a:effectLst/>
                <a:ea typeface="Calibri" panose="020F0502020204030204" pitchFamily="34" charset="0"/>
                <a:cs typeface="Arial" panose="020B0604020202020204" pitchFamily="34" charset="0"/>
              </a:rPr>
              <a:t> an 10 </a:t>
            </a:r>
            <a:r>
              <a:rPr lang="en-IE" sz="8800" dirty="0" err="1">
                <a:effectLst/>
                <a:ea typeface="Calibri" panose="020F0502020204030204" pitchFamily="34" charset="0"/>
                <a:cs typeface="Arial" panose="020B0604020202020204" pitchFamily="34" charset="0"/>
              </a:rPr>
              <a:t>Deireadh</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Fómhair</a:t>
            </a:r>
            <a:r>
              <a:rPr lang="en-IE" sz="8800" dirty="0">
                <a:effectLst/>
                <a:ea typeface="Calibri" panose="020F0502020204030204" pitchFamily="34" charset="0"/>
                <a:cs typeface="Arial" panose="020B0604020202020204" pitchFamily="34" charset="0"/>
              </a:rPr>
              <a:t> 2022. </a:t>
            </a:r>
            <a:r>
              <a:rPr lang="en-IE" sz="8800" dirty="0" err="1">
                <a:effectLst/>
                <a:ea typeface="Calibri" panose="020F0502020204030204" pitchFamily="34" charset="0"/>
                <a:cs typeface="Arial" panose="020B0604020202020204" pitchFamily="34" charset="0"/>
              </a:rPr>
              <a:t>Beidh</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dualgas</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ar</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gach</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comhlacht</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poiblí</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atá</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forordaithe</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faoin</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Acht</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na</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forálacha</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uile</a:t>
            </a:r>
            <a:r>
              <a:rPr lang="en-IE" sz="8800" dirty="0">
                <a:effectLst/>
                <a:ea typeface="Calibri" panose="020F0502020204030204" pitchFamily="34" charset="0"/>
                <a:cs typeface="Arial" panose="020B0604020202020204" pitchFamily="34" charset="0"/>
              </a:rPr>
              <a:t> a </a:t>
            </a:r>
            <a:r>
              <a:rPr lang="en-IE" sz="8800" dirty="0" err="1">
                <a:effectLst/>
                <a:ea typeface="Calibri" panose="020F0502020204030204" pitchFamily="34" charset="0"/>
                <a:cs typeface="Arial" panose="020B0604020202020204" pitchFamily="34" charset="0"/>
              </a:rPr>
              <a:t>bhaineann</a:t>
            </a:r>
            <a:r>
              <a:rPr lang="en-IE" sz="8800" dirty="0">
                <a:effectLst/>
                <a:ea typeface="Calibri" panose="020F0502020204030204" pitchFamily="34" charset="0"/>
                <a:cs typeface="Arial" panose="020B0604020202020204" pitchFamily="34" charset="0"/>
              </a:rPr>
              <a:t> le halt 10A. a </a:t>
            </a:r>
            <a:r>
              <a:rPr lang="en-IE" sz="8800" dirty="0" err="1">
                <a:effectLst/>
                <a:ea typeface="Calibri" panose="020F0502020204030204" pitchFamily="34" charset="0"/>
                <a:cs typeface="Arial" panose="020B0604020202020204" pitchFamily="34" charset="0"/>
              </a:rPr>
              <a:t>chomhlíonadh</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ón</a:t>
            </a:r>
            <a:r>
              <a:rPr lang="en-IE" sz="8800" dirty="0">
                <a:effectLst/>
                <a:ea typeface="Calibri" panose="020F0502020204030204" pitchFamily="34" charset="0"/>
                <a:cs typeface="Arial" panose="020B0604020202020204" pitchFamily="34" charset="0"/>
              </a:rPr>
              <a:t> data </a:t>
            </a:r>
            <a:r>
              <a:rPr lang="en-IE" sz="8800" dirty="0" err="1">
                <a:effectLst/>
                <a:ea typeface="Calibri" panose="020F0502020204030204" pitchFamily="34" charset="0"/>
                <a:cs typeface="Arial" panose="020B0604020202020204" pitchFamily="34" charset="0"/>
              </a:rPr>
              <a:t>seo</a:t>
            </a:r>
            <a:r>
              <a:rPr lang="en-IE" sz="8800" dirty="0">
                <a:effectLst/>
                <a:ea typeface="Calibri" panose="020F0502020204030204" pitchFamily="34" charset="0"/>
                <a:cs typeface="Arial" panose="020B0604020202020204" pitchFamily="34" charset="0"/>
              </a:rPr>
              <a:t> </a:t>
            </a:r>
            <a:r>
              <a:rPr lang="en-IE" sz="8800" dirty="0" err="1">
                <a:effectLst/>
                <a:ea typeface="Calibri" panose="020F0502020204030204" pitchFamily="34" charset="0"/>
                <a:cs typeface="Arial" panose="020B0604020202020204" pitchFamily="34" charset="0"/>
              </a:rPr>
              <a:t>amach</a:t>
            </a:r>
            <a:r>
              <a:rPr lang="en-IE" sz="8800" dirty="0">
                <a:effectLst/>
                <a:ea typeface="Calibri" panose="020F0502020204030204" pitchFamily="34" charset="0"/>
                <a:cs typeface="Arial" panose="020B0604020202020204" pitchFamily="34" charset="0"/>
              </a:rPr>
              <a:t>. </a:t>
            </a:r>
            <a:endParaRPr lang="ga-IE" sz="8800" dirty="0">
              <a:effectLst/>
              <a:ea typeface="Calibri" panose="020F0502020204030204" pitchFamily="34" charset="0"/>
              <a:cs typeface="Times New Roman" panose="02020603050405020304" pitchFamily="18" charset="0"/>
            </a:endParaRPr>
          </a:p>
          <a:p>
            <a:pPr algn="just">
              <a:lnSpc>
                <a:spcPct val="107000"/>
              </a:lnSpc>
              <a:spcAft>
                <a:spcPts val="800"/>
              </a:spcAft>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33678552"/>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7183" y="0"/>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60679" y="523344"/>
            <a:ext cx="9210595" cy="5633514"/>
          </a:xfrm>
        </p:spPr>
        <p:txBody>
          <a:bodyPr rtlCol="0">
            <a:noAutofit/>
          </a:bodyPr>
          <a:lstStyle/>
          <a:p>
            <a:pPr marL="0" indent="0" algn="just" fontAlgn="auto">
              <a:spcAft>
                <a:spcPts val="0"/>
              </a:spcAft>
              <a:buNone/>
              <a:defRPr/>
            </a:pPr>
            <a:r>
              <a:rPr lang="en-US" sz="1900" b="1" dirty="0"/>
              <a:t>3. </a:t>
            </a:r>
            <a:r>
              <a:rPr lang="en-IE" sz="1900" b="1" dirty="0">
                <a:effectLst/>
                <a:ea typeface="Calibri" panose="020F0502020204030204" pitchFamily="34" charset="0"/>
                <a:cs typeface="Arial" panose="020B0604020202020204" pitchFamily="34" charset="0"/>
              </a:rPr>
              <a:t>I </a:t>
            </a:r>
            <a:r>
              <a:rPr lang="en-IE" sz="1900" b="1" dirty="0" err="1">
                <a:effectLst/>
                <a:ea typeface="Calibri" panose="020F0502020204030204" pitchFamily="34" charset="0"/>
                <a:cs typeface="Arial" panose="020B0604020202020204" pitchFamily="34" charset="0"/>
              </a:rPr>
              <a:t>dtaca</a:t>
            </a:r>
            <a:r>
              <a:rPr lang="en-IE" sz="1900" b="1" dirty="0">
                <a:effectLst/>
                <a:ea typeface="Calibri" panose="020F0502020204030204" pitchFamily="34" charset="0"/>
                <a:cs typeface="Arial" panose="020B0604020202020204" pitchFamily="34" charset="0"/>
              </a:rPr>
              <a:t> le </a:t>
            </a:r>
            <a:r>
              <a:rPr lang="en-IE" sz="1900" b="1" dirty="0" err="1">
                <a:effectLst/>
                <a:ea typeface="Calibri" panose="020F0502020204030204" pitchFamily="34" charset="0"/>
                <a:cs typeface="Arial" panose="020B0604020202020204" pitchFamily="34" charset="0"/>
              </a:rPr>
              <a:t>fógraíocht</a:t>
            </a:r>
            <a:r>
              <a:rPr lang="en-IE" sz="1900" b="1" dirty="0">
                <a:effectLst/>
                <a:ea typeface="Calibri" panose="020F0502020204030204" pitchFamily="34" charset="0"/>
                <a:cs typeface="Arial" panose="020B0604020202020204" pitchFamily="34" charset="0"/>
              </a:rPr>
              <a:t> a </a:t>
            </a:r>
            <a:r>
              <a:rPr lang="en-IE" sz="1900" b="1" dirty="0" err="1">
                <a:ea typeface="Calibri" panose="020F0502020204030204" pitchFamily="34" charset="0"/>
                <a:cs typeface="Arial" panose="020B0604020202020204" pitchFamily="34" charset="0"/>
              </a:rPr>
              <a:t>dhéanann</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comhlachtaí</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poiblí</a:t>
            </a:r>
            <a:r>
              <a:rPr lang="en-IE" sz="1900" b="1" dirty="0">
                <a:effectLst/>
                <a:ea typeface="Calibri" panose="020F0502020204030204" pitchFamily="34" charset="0"/>
                <a:cs typeface="Arial" panose="020B0604020202020204" pitchFamily="34" charset="0"/>
              </a:rPr>
              <a:t>, cad is </a:t>
            </a:r>
            <a:r>
              <a:rPr lang="en-IE" sz="1900" b="1" dirty="0" err="1">
                <a:effectLst/>
                <a:ea typeface="Calibri" panose="020F0502020204030204" pitchFamily="34" charset="0"/>
                <a:cs typeface="Arial" panose="020B0604020202020204" pitchFamily="34" charset="0"/>
              </a:rPr>
              <a:t>brí</a:t>
            </a:r>
            <a:r>
              <a:rPr lang="en-IE" sz="1900" b="1" dirty="0">
                <a:effectLst/>
                <a:ea typeface="Calibri" panose="020F0502020204030204" pitchFamily="34" charset="0"/>
                <a:cs typeface="Arial" panose="020B0604020202020204" pitchFamily="34" charset="0"/>
              </a:rPr>
              <a:t> leis an </a:t>
            </a:r>
            <a:r>
              <a:rPr lang="en-IE" sz="1900" b="1" dirty="0" err="1">
                <a:effectLst/>
                <a:ea typeface="Calibri" panose="020F0502020204030204" pitchFamily="34" charset="0"/>
                <a:cs typeface="Arial" panose="020B0604020202020204" pitchFamily="34" charset="0"/>
              </a:rPr>
              <a:t>riachtanas</a:t>
            </a:r>
            <a:r>
              <a:rPr lang="en-IE" sz="1900" b="1" dirty="0">
                <a:effectLst/>
                <a:ea typeface="Calibri" panose="020F0502020204030204" pitchFamily="34" charset="0"/>
                <a:cs typeface="Arial" panose="020B0604020202020204" pitchFamily="34" charset="0"/>
              </a:rPr>
              <a:t> 20%? </a:t>
            </a:r>
            <a:r>
              <a:rPr lang="en-US" sz="1900" b="1" dirty="0"/>
              <a:t>	</a:t>
            </a:r>
            <a:r>
              <a:rPr lang="en-IE" sz="1900" dirty="0">
                <a:effectLst/>
                <a:ea typeface="Calibri" panose="020F0502020204030204" pitchFamily="34" charset="0"/>
                <a:cs typeface="Arial" panose="020B0604020202020204" pitchFamily="34" charset="0"/>
              </a:rPr>
              <a:t> </a:t>
            </a:r>
            <a:endParaRPr lang="ga-IE" sz="1900" dirty="0">
              <a:effectLst/>
              <a:ea typeface="Calibri" panose="020F0502020204030204" pitchFamily="34" charset="0"/>
              <a:cs typeface="Arial" panose="020B0604020202020204" pitchFamily="34" charset="0"/>
            </a:endParaRPr>
          </a:p>
          <a:p>
            <a:pPr marL="0" indent="0" algn="just" fontAlgn="auto">
              <a:spcAft>
                <a:spcPts val="0"/>
              </a:spcAft>
              <a:buNone/>
              <a:defRPr/>
            </a:pPr>
            <a:r>
              <a:rPr lang="en-IE" sz="1900" dirty="0" err="1">
                <a:effectLst/>
                <a:ea typeface="Calibri" panose="020F0502020204030204" pitchFamily="34" charset="0"/>
                <a:cs typeface="Arial" panose="020B0604020202020204" pitchFamily="34" charset="0"/>
              </a:rPr>
              <a:t>Ciallaíonn</a:t>
            </a:r>
            <a:r>
              <a:rPr lang="en-IE" sz="1900" dirty="0">
                <a:effectLst/>
                <a:ea typeface="Calibri" panose="020F0502020204030204" pitchFamily="34" charset="0"/>
                <a:cs typeface="Arial" panose="020B0604020202020204" pitchFamily="34" charset="0"/>
              </a:rPr>
              <a:t> </a:t>
            </a:r>
          </a:p>
          <a:p>
            <a:pPr marL="0" indent="0" algn="just" fontAlgn="auto">
              <a:spcAft>
                <a:spcPts val="0"/>
              </a:spcAft>
              <a:buNone/>
              <a:defRPr/>
            </a:pPr>
            <a:r>
              <a:rPr lang="en-IE" sz="1900" dirty="0" err="1">
                <a:effectLst/>
                <a:ea typeface="Calibri" panose="020F0502020204030204" pitchFamily="34" charset="0"/>
                <a:cs typeface="Arial" panose="020B0604020202020204" pitchFamily="34" charset="0"/>
              </a:rPr>
              <a:t>Ciallaíonn</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20 faoin gcéad ar a laghad d’aon fhógraíocht arna déanamh</a:t>
            </a:r>
            <a:r>
              <a:rPr lang="en-IE" sz="1900" dirty="0">
                <a:effectLst/>
                <a:ea typeface="Calibri" panose="020F0502020204030204" pitchFamily="34" charset="0"/>
                <a:cs typeface="Arial" panose="020B0604020202020204" pitchFamily="34" charset="0"/>
              </a:rPr>
              <a:t>” </a:t>
            </a:r>
            <a:r>
              <a:rPr lang="en-IE" sz="1600" dirty="0">
                <a:effectLst/>
                <a:ea typeface="Calibri" panose="020F0502020204030204" pitchFamily="34" charset="0"/>
                <a:cs typeface="Arial" panose="020B0604020202020204" pitchFamily="34" charset="0"/>
              </a:rPr>
              <a:t>(10A. (1)) </a:t>
            </a:r>
            <a:r>
              <a:rPr lang="en-IE" sz="1900" dirty="0">
                <a:effectLst/>
                <a:ea typeface="Calibri" panose="020F0502020204030204" pitchFamily="34" charset="0"/>
                <a:cs typeface="Arial" panose="020B0604020202020204" pitchFamily="34" charset="0"/>
              </a:rPr>
              <a:t>20% </a:t>
            </a:r>
            <a:r>
              <a:rPr lang="en-IE" sz="1900" dirty="0" err="1">
                <a:effectLst/>
                <a:ea typeface="Calibri" panose="020F0502020204030204" pitchFamily="34" charset="0"/>
                <a:cs typeface="Arial" panose="020B0604020202020204" pitchFamily="34" charset="0"/>
              </a:rPr>
              <a:t>d’fhógraíocht</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Íoctha</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agus</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Úinéireacht</a:t>
            </a:r>
            <a:r>
              <a:rPr lang="en-IE" sz="1900" dirty="0">
                <a:effectLst/>
                <a:ea typeface="Calibri" panose="020F0502020204030204" pitchFamily="34" charset="0"/>
                <a:cs typeface="Arial" panose="020B0604020202020204" pitchFamily="34" charset="0"/>
              </a:rPr>
              <a:t>” </a:t>
            </a:r>
            <a:r>
              <a:rPr lang="en-IE" sz="1900" dirty="0">
                <a:ea typeface="Calibri" panose="020F0502020204030204" pitchFamily="34" charset="0"/>
                <a:cs typeface="Arial" panose="020B0604020202020204" pitchFamily="34" charset="0"/>
              </a:rPr>
              <a:t>de </a:t>
            </a:r>
            <a:r>
              <a:rPr lang="en-IE" sz="1900" dirty="0" err="1">
                <a:ea typeface="Calibri" panose="020F0502020204030204" pitchFamily="34" charset="0"/>
                <a:cs typeface="Arial" panose="020B0604020202020204" pitchFamily="34" charset="0"/>
              </a:rPr>
              <a:t>réir</a:t>
            </a:r>
            <a:r>
              <a:rPr lang="en-IE" sz="1900" dirty="0">
                <a:ea typeface="Calibri" panose="020F0502020204030204" pitchFamily="34" charset="0"/>
                <a:cs typeface="Arial" panose="020B0604020202020204" pitchFamily="34" charset="0"/>
              </a:rPr>
              <a:t> </a:t>
            </a:r>
            <a:r>
              <a:rPr lang="en-IE" sz="1900" dirty="0" err="1">
                <a:ea typeface="Calibri" panose="020F0502020204030204" pitchFamily="34" charset="0"/>
                <a:cs typeface="Arial" panose="020B0604020202020204" pitchFamily="34" charset="0"/>
              </a:rPr>
              <a:t>na</a:t>
            </a:r>
            <a:r>
              <a:rPr lang="en-IE" sz="1900" dirty="0">
                <a:ea typeface="Calibri" panose="020F0502020204030204" pitchFamily="34" charset="0"/>
                <a:cs typeface="Arial" panose="020B0604020202020204" pitchFamily="34" charset="0"/>
              </a:rPr>
              <a:t> </a:t>
            </a:r>
            <a:r>
              <a:rPr lang="en-IE" sz="1900" dirty="0" err="1">
                <a:ea typeface="Calibri" panose="020F0502020204030204" pitchFamily="34" charset="0"/>
                <a:cs typeface="Arial" panose="020B0604020202020204" pitchFamily="34" charset="0"/>
              </a:rPr>
              <a:t>sainmhínithe</a:t>
            </a:r>
            <a:r>
              <a:rPr lang="en-IE" sz="1900" dirty="0">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thuas</a:t>
            </a:r>
            <a:r>
              <a:rPr lang="en-IE" sz="1900" dirty="0">
                <a:effectLst/>
                <a:ea typeface="Calibri" panose="020F0502020204030204" pitchFamily="34" charset="0"/>
                <a:cs typeface="Arial" panose="020B0604020202020204" pitchFamily="34" charset="0"/>
              </a:rPr>
              <a:t> (Sl. 8). </a:t>
            </a:r>
            <a:r>
              <a:rPr lang="en-IE" sz="1900" dirty="0" err="1">
                <a:effectLst/>
                <a:ea typeface="Calibri" panose="020F0502020204030204" pitchFamily="34" charset="0"/>
                <a:cs typeface="Arial" panose="020B0604020202020204" pitchFamily="34" charset="0"/>
              </a:rPr>
              <a:t>Maidir</a:t>
            </a:r>
            <a:r>
              <a:rPr lang="en-IE" sz="1900" dirty="0">
                <a:effectLst/>
                <a:ea typeface="Calibri" panose="020F0502020204030204" pitchFamily="34" charset="0"/>
                <a:cs typeface="Arial" panose="020B0604020202020204" pitchFamily="34" charset="0"/>
              </a:rPr>
              <a:t> le </a:t>
            </a:r>
            <a:r>
              <a:rPr lang="en-IE" sz="1900" dirty="0" err="1">
                <a:effectLst/>
                <a:ea typeface="Calibri" panose="020F0502020204030204" pitchFamily="34" charset="0"/>
                <a:cs typeface="Arial" panose="020B0604020202020204" pitchFamily="34" charset="0"/>
              </a:rPr>
              <a:t>comhlachtaí</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poiblí</a:t>
            </a:r>
            <a:r>
              <a:rPr lang="en-IE" sz="1900" dirty="0">
                <a:effectLst/>
                <a:ea typeface="Calibri" panose="020F0502020204030204" pitchFamily="34" charset="0"/>
                <a:cs typeface="Arial" panose="020B0604020202020204" pitchFamily="34" charset="0"/>
              </a:rPr>
              <a:t> a </a:t>
            </a:r>
            <a:r>
              <a:rPr lang="en-IE" sz="1900" dirty="0" err="1">
                <a:effectLst/>
                <a:ea typeface="Calibri" panose="020F0502020204030204" pitchFamily="34" charset="0"/>
                <a:cs typeface="Arial" panose="020B0604020202020204" pitchFamily="34" charset="0"/>
              </a:rPr>
              <a:t>dhéanann</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fógraíocht</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trí</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ghníomhaireachtaí</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ceannaithe</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meán</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tríú</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páirtí</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beidh</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córa</a:t>
            </a:r>
            <a:r>
              <a:rPr lang="en-IE" sz="1900" dirty="0" err="1">
                <a:effectLst/>
                <a:ea typeface="Calibri" panose="020F0502020204030204" pitchFamily="34" charset="0"/>
                <a:cs typeface="Arial" panose="020B0604020202020204" pitchFamily="34" charset="0"/>
              </a:rPr>
              <a:t>i</a:t>
            </a:r>
            <a:r>
              <a:rPr lang="ga-IE" sz="1900" dirty="0">
                <a:effectLst/>
                <a:ea typeface="Calibri" panose="020F0502020204030204" pitchFamily="34" charset="0"/>
                <a:cs typeface="Arial" panose="020B0604020202020204" pitchFamily="34" charset="0"/>
              </a:rPr>
              <a:t>s chaighdeánach</a:t>
            </a:r>
            <a:r>
              <a:rPr lang="en-IE" sz="1900" dirty="0">
                <a:effectLst/>
                <a:ea typeface="Calibri" panose="020F0502020204030204" pitchFamily="34" charset="0"/>
                <a:cs typeface="Arial" panose="020B0604020202020204" pitchFamily="34" charset="0"/>
              </a:rPr>
              <a:t>a</a:t>
            </a:r>
            <a:r>
              <a:rPr lang="ga-IE" sz="1900" dirty="0">
                <a:effectLst/>
                <a:ea typeface="Calibri" panose="020F0502020204030204" pitchFamily="34" charset="0"/>
                <a:cs typeface="Arial" panose="020B0604020202020204" pitchFamily="34" charset="0"/>
              </a:rPr>
              <a:t> tomhais thionscail</a:t>
            </a:r>
            <a:r>
              <a:rPr lang="en-IE" sz="1900" dirty="0">
                <a:effectLst/>
                <a:ea typeface="Calibri" panose="020F0502020204030204" pitchFamily="34" charset="0"/>
                <a:cs typeface="Arial" panose="020B0604020202020204" pitchFamily="34" charset="0"/>
              </a:rPr>
              <a:t>, e.g. </a:t>
            </a:r>
            <a:r>
              <a:rPr lang="ga-IE" sz="1900" dirty="0">
                <a:effectLst/>
                <a:ea typeface="Calibri" panose="020F0502020204030204" pitchFamily="34" charset="0"/>
                <a:cs typeface="Arial" panose="020B0604020202020204" pitchFamily="34" charset="0"/>
              </a:rPr>
              <a:t>scóir féachana theilifíse</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i</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gceist</a:t>
            </a:r>
            <a:r>
              <a:rPr lang="en-IE" sz="1900" dirty="0">
                <a:effectLst/>
                <a:ea typeface="Calibri" panose="020F0502020204030204" pitchFamily="34" charset="0"/>
                <a:cs typeface="Arial" panose="020B0604020202020204" pitchFamily="34" charset="0"/>
              </a:rPr>
              <a:t>. I </a:t>
            </a:r>
            <a:r>
              <a:rPr lang="en-IE" sz="1900" dirty="0" err="1">
                <a:effectLst/>
                <a:ea typeface="Calibri" panose="020F0502020204030204" pitchFamily="34" charset="0"/>
                <a:cs typeface="Arial" panose="020B0604020202020204" pitchFamily="34" charset="0"/>
              </a:rPr>
              <a:t>gcás</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nach</a:t>
            </a:r>
            <a:r>
              <a:rPr lang="en-IE" sz="1900" dirty="0">
                <a:effectLst/>
                <a:ea typeface="Calibri" panose="020F0502020204030204" pitchFamily="34" charset="0"/>
                <a:cs typeface="Arial" panose="020B0604020202020204" pitchFamily="34" charset="0"/>
              </a:rPr>
              <a:t> n-</a:t>
            </a:r>
            <a:r>
              <a:rPr lang="en-IE" sz="1900" dirty="0" err="1">
                <a:effectLst/>
                <a:ea typeface="Calibri" panose="020F0502020204030204" pitchFamily="34" charset="0"/>
                <a:cs typeface="Arial" panose="020B0604020202020204" pitchFamily="34" charset="0"/>
              </a:rPr>
              <a:t>úsáideann</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comhlachtaí</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seirbhísí</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gníomhaireachta</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ceannaithe</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meán</a:t>
            </a:r>
            <a:r>
              <a:rPr lang="en-IE" sz="1900" dirty="0">
                <a:effectLst/>
                <a:ea typeface="Calibri" panose="020F0502020204030204" pitchFamily="34" charset="0"/>
                <a:cs typeface="Arial" panose="020B0604020202020204" pitchFamily="34" charset="0"/>
              </a:rPr>
              <a:t>, is é an </a:t>
            </a:r>
            <a:r>
              <a:rPr lang="en-IE" sz="1900" dirty="0" err="1">
                <a:effectLst/>
                <a:ea typeface="Calibri" panose="020F0502020204030204" pitchFamily="34" charset="0"/>
                <a:cs typeface="Arial" panose="020B0604020202020204" pitchFamily="34" charset="0"/>
              </a:rPr>
              <a:t>tomhas</a:t>
            </a:r>
            <a:r>
              <a:rPr lang="en-IE" sz="1900" dirty="0">
                <a:effectLst/>
                <a:ea typeface="Calibri" panose="020F0502020204030204" pitchFamily="34" charset="0"/>
                <a:cs typeface="Arial" panose="020B0604020202020204" pitchFamily="34" charset="0"/>
              </a:rPr>
              <a:t> a </a:t>
            </a:r>
            <a:r>
              <a:rPr lang="en-IE" sz="1900" dirty="0" err="1">
                <a:effectLst/>
                <a:ea typeface="Calibri" panose="020F0502020204030204" pitchFamily="34" charset="0"/>
                <a:cs typeface="Arial" panose="020B0604020202020204" pitchFamily="34" charset="0"/>
              </a:rPr>
              <a:t>dhéanfar</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ná</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ceann</a:t>
            </a:r>
            <a:r>
              <a:rPr lang="en-IE" sz="1900" dirty="0">
                <a:effectLst/>
                <a:ea typeface="Calibri" panose="020F0502020204030204" pitchFamily="34" charset="0"/>
                <a:cs typeface="Arial" panose="020B0604020202020204" pitchFamily="34" charset="0"/>
              </a:rPr>
              <a:t> as </a:t>
            </a:r>
            <a:r>
              <a:rPr lang="en-IE" sz="1900" dirty="0" err="1">
                <a:effectLst/>
                <a:ea typeface="Calibri" panose="020F0502020204030204" pitchFamily="34" charset="0"/>
                <a:cs typeface="Arial" panose="020B0604020202020204" pitchFamily="34" charset="0"/>
              </a:rPr>
              <a:t>gach</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cúig</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cinn</a:t>
            </a:r>
            <a:r>
              <a:rPr lang="en-IE" sz="1900" dirty="0">
                <a:effectLst/>
                <a:ea typeface="Calibri" panose="020F0502020204030204" pitchFamily="34" charset="0"/>
                <a:cs typeface="Arial" panose="020B0604020202020204" pitchFamily="34" charset="0"/>
              </a:rPr>
              <a:t> d</a:t>
            </a:r>
            <a:r>
              <a:rPr lang="ga-IE" sz="1900" dirty="0">
                <a:effectLst/>
                <a:ea typeface="Calibri" panose="020F0502020204030204" pitchFamily="34" charset="0"/>
                <a:cs typeface="Arial" panose="020B0604020202020204" pitchFamily="34" charset="0"/>
              </a:rPr>
              <a:t>’fhógraíocht</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faoi</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Úinéireacht</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agus</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Íoctha</a:t>
            </a:r>
            <a:r>
              <a:rPr lang="en-IE" sz="1900" dirty="0">
                <a:effectLst/>
                <a:ea typeface="Calibri" panose="020F0502020204030204" pitchFamily="34" charset="0"/>
                <a:cs typeface="Arial" panose="020B0604020202020204" pitchFamily="34" charset="0"/>
              </a:rPr>
              <a:t>”.</a:t>
            </a:r>
          </a:p>
          <a:p>
            <a:pPr marL="0" indent="0" algn="just" fontAlgn="auto">
              <a:spcAft>
                <a:spcPts val="0"/>
              </a:spcAft>
              <a:buNone/>
              <a:defRPr/>
            </a:pPr>
            <a:endParaRPr lang="en-US" sz="1900" dirty="0"/>
          </a:p>
          <a:p>
            <a:pPr marL="0" indent="0" algn="just" fontAlgn="auto">
              <a:spcAft>
                <a:spcPts val="0"/>
              </a:spcAft>
              <a:buNone/>
              <a:defRPr/>
            </a:pPr>
            <a:r>
              <a:rPr lang="en-US" sz="1900" b="1" dirty="0"/>
              <a:t>4. </a:t>
            </a:r>
            <a:r>
              <a:rPr lang="en-IE" sz="1900" b="1" dirty="0">
                <a:effectLst/>
                <a:ea typeface="Calibri" panose="020F0502020204030204" pitchFamily="34" charset="0"/>
                <a:cs typeface="Arial" panose="020B0604020202020204" pitchFamily="34" charset="0"/>
              </a:rPr>
              <a:t>I </a:t>
            </a:r>
            <a:r>
              <a:rPr lang="en-IE" sz="1900" b="1" dirty="0" err="1">
                <a:effectLst/>
                <a:ea typeface="Calibri" panose="020F0502020204030204" pitchFamily="34" charset="0"/>
                <a:cs typeface="Arial" panose="020B0604020202020204" pitchFamily="34" charset="0"/>
              </a:rPr>
              <a:t>dtaca</a:t>
            </a:r>
            <a:r>
              <a:rPr lang="en-IE" sz="1900" b="1" dirty="0">
                <a:effectLst/>
                <a:ea typeface="Calibri" panose="020F0502020204030204" pitchFamily="34" charset="0"/>
                <a:cs typeface="Arial" panose="020B0604020202020204" pitchFamily="34" charset="0"/>
              </a:rPr>
              <a:t> le </a:t>
            </a:r>
            <a:r>
              <a:rPr lang="en-IE" sz="1900" b="1" dirty="0" err="1">
                <a:effectLst/>
                <a:ea typeface="Calibri" panose="020F0502020204030204" pitchFamily="34" charset="0"/>
                <a:cs typeface="Arial" panose="020B0604020202020204" pitchFamily="34" charset="0"/>
              </a:rPr>
              <a:t>fógraíocht</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sna</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meáin</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Ghaeilge</a:t>
            </a:r>
            <a:r>
              <a:rPr lang="en-IE" sz="1900" b="1" dirty="0">
                <a:effectLst/>
                <a:ea typeface="Calibri" panose="020F0502020204030204" pitchFamily="34" charset="0"/>
                <a:cs typeface="Arial" panose="020B0604020202020204" pitchFamily="34" charset="0"/>
              </a:rPr>
              <a:t> a </a:t>
            </a:r>
            <a:r>
              <a:rPr lang="en-IE" sz="1900" b="1" dirty="0" err="1">
                <a:ea typeface="Calibri" panose="020F0502020204030204" pitchFamily="34" charset="0"/>
                <a:cs typeface="Arial" panose="020B0604020202020204" pitchFamily="34" charset="0"/>
              </a:rPr>
              <a:t>dhéanann</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comhlachtaí</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poiblí</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céard</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atá</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i</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gceist</a:t>
            </a:r>
            <a:r>
              <a:rPr lang="en-IE" sz="1900" b="1" dirty="0">
                <a:effectLst/>
                <a:ea typeface="Calibri" panose="020F0502020204030204" pitchFamily="34" charset="0"/>
                <a:cs typeface="Arial" panose="020B0604020202020204" pitchFamily="34" charset="0"/>
              </a:rPr>
              <a:t> leis </a:t>
            </a:r>
            <a:r>
              <a:rPr lang="en-IE" sz="1900" b="1" dirty="0" err="1">
                <a:effectLst/>
                <a:ea typeface="Calibri" panose="020F0502020204030204" pitchFamily="34" charset="0"/>
                <a:cs typeface="Arial" panose="020B0604020202020204" pitchFamily="34" charset="0"/>
              </a:rPr>
              <a:t>i</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ndáiríre</a:t>
            </a:r>
            <a:r>
              <a:rPr lang="en-IE" sz="1900" b="1" dirty="0">
                <a:effectLst/>
                <a:ea typeface="Calibri" panose="020F0502020204030204" pitchFamily="34" charset="0"/>
                <a:cs typeface="Arial" panose="020B0604020202020204" pitchFamily="34" charset="0"/>
              </a:rPr>
              <a:t>? </a:t>
            </a:r>
            <a:endParaRPr lang="ga-IE" sz="1900" b="1" dirty="0">
              <a:effectLst/>
              <a:ea typeface="Calibri" panose="020F0502020204030204" pitchFamily="34" charset="0"/>
              <a:cs typeface="Arial" panose="020B0604020202020204" pitchFamily="34" charset="0"/>
            </a:endParaRPr>
          </a:p>
          <a:p>
            <a:pPr marL="0" indent="0" algn="just" fontAlgn="auto">
              <a:spcAft>
                <a:spcPts val="0"/>
              </a:spcAft>
              <a:buNone/>
              <a:defRPr/>
            </a:pPr>
            <a:r>
              <a:rPr lang="ga-IE" sz="1900" dirty="0">
                <a:effectLst/>
                <a:ea typeface="Calibri" panose="020F0502020204030204" pitchFamily="34" charset="0"/>
                <a:cs typeface="Times New Roman" panose="02020603050405020304" pitchFamily="18" charset="0"/>
              </a:rPr>
              <a:t>Ní mór 5% den chaiteachas a dhéanann comhlacht poiblí ar fhógraíocht in aon bhliain faoi leith a bheith i nGaeilge ar mheáin Ghaeilge. Bunófar an tomhas ar 5% den bhuiséad iomlán fógraíochta íoctha a bheidh ag an gcomhlacht poiblí, in aon bhliain faoi leith.</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47492314"/>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903921"/>
            <a:ext cx="8362832" cy="5328713"/>
          </a:xfrm>
        </p:spPr>
        <p:txBody>
          <a:bodyPr rtlCol="0">
            <a:normAutofit fontScale="92500"/>
          </a:bodyPr>
          <a:lstStyle/>
          <a:p>
            <a:pPr marL="0" indent="0" algn="just">
              <a:lnSpc>
                <a:spcPct val="107000"/>
              </a:lnSpc>
              <a:spcAft>
                <a:spcPts val="800"/>
              </a:spcAft>
              <a:buNone/>
            </a:pPr>
            <a:r>
              <a:rPr lang="en-IE" sz="2400" b="1" dirty="0">
                <a:solidFill>
                  <a:srgbClr val="000000"/>
                </a:solidFill>
                <a:effectLst/>
                <a:ea typeface="Calibri" panose="020F0502020204030204" pitchFamily="34" charset="0"/>
                <a:cs typeface="Arial" panose="020B0604020202020204" pitchFamily="34" charset="0"/>
              </a:rPr>
              <a:t>5. </a:t>
            </a:r>
            <a:r>
              <a:rPr lang="ga-IE" sz="2400" b="1" dirty="0">
                <a:effectLst/>
                <a:ea typeface="Calibri" panose="020F0502020204030204" pitchFamily="34" charset="0"/>
                <a:cs typeface="Times New Roman" panose="02020603050405020304" pitchFamily="18" charset="0"/>
              </a:rPr>
              <a:t>An féidir costais </a:t>
            </a:r>
            <a:r>
              <a:rPr lang="en-IE" sz="2400" b="1" dirty="0" err="1">
                <a:effectLst/>
                <a:ea typeface="Calibri" panose="020F0502020204030204" pitchFamily="34" charset="0"/>
                <a:cs typeface="Times New Roman" panose="02020603050405020304" pitchFamily="18" charset="0"/>
              </a:rPr>
              <a:t>léiriúcháin</a:t>
            </a:r>
            <a:r>
              <a:rPr lang="ga-IE" sz="2400" b="1" dirty="0">
                <a:effectLst/>
                <a:ea typeface="Calibri" panose="020F0502020204030204" pitchFamily="34" charset="0"/>
                <a:cs typeface="Times New Roman" panose="02020603050405020304" pitchFamily="18" charset="0"/>
              </a:rPr>
              <a:t> a áireamh mar chuid den chaiteachas bliantúil fógraíochta maidir leis na riachtanais 20% agus 5%? </a:t>
            </a:r>
            <a:r>
              <a:rPr lang="en-IE" sz="2400" dirty="0">
                <a:effectLst/>
                <a:ea typeface="Calibri" panose="020F0502020204030204" pitchFamily="34" charset="0"/>
                <a:cs typeface="Arial" panose="020B0604020202020204" pitchFamily="34" charset="0"/>
              </a:rPr>
              <a:t>	</a:t>
            </a:r>
            <a:r>
              <a:rPr lang="ga-IE" sz="2400" dirty="0">
                <a:effectLst/>
                <a:ea typeface="Calibri" panose="020F0502020204030204" pitchFamily="34" charset="0"/>
                <a:cs typeface="Times New Roman" panose="02020603050405020304" pitchFamily="18" charset="0"/>
              </a:rPr>
              <a:t> Ní féidir, ní áireofar costais </a:t>
            </a:r>
            <a:r>
              <a:rPr lang="en-IE" sz="2400" dirty="0" err="1">
                <a:effectLst/>
                <a:ea typeface="Calibri" panose="020F0502020204030204" pitchFamily="34" charset="0"/>
                <a:cs typeface="Times New Roman" panose="02020603050405020304" pitchFamily="18" charset="0"/>
              </a:rPr>
              <a:t>léiriúcháin</a:t>
            </a:r>
            <a:r>
              <a:rPr lang="ga-IE" sz="2400" dirty="0">
                <a:effectLst/>
                <a:ea typeface="Calibri" panose="020F0502020204030204" pitchFamily="34" charset="0"/>
                <a:cs typeface="Times New Roman" panose="02020603050405020304" pitchFamily="18" charset="0"/>
              </a:rPr>
              <a:t> agus riachtanais </a:t>
            </a:r>
            <a:r>
              <a:rPr lang="en-IE" sz="2400" dirty="0">
                <a:effectLst/>
                <a:ea typeface="Calibri" panose="020F0502020204030204" pitchFamily="34" charset="0"/>
                <a:cs typeface="Times New Roman" panose="02020603050405020304" pitchFamily="18" charset="0"/>
              </a:rPr>
              <a:t>an</a:t>
            </a:r>
            <a:r>
              <a:rPr lang="ga-IE" sz="2400" dirty="0">
                <a:effectLst/>
                <a:ea typeface="Calibri" panose="020F0502020204030204" pitchFamily="34" charset="0"/>
                <a:cs typeface="Times New Roman" panose="02020603050405020304" pitchFamily="18" charset="0"/>
              </a:rPr>
              <a:t> 20% agus 5% á dtomhas.</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b="1" dirty="0">
                <a:solidFill>
                  <a:srgbClr val="000000"/>
                </a:solidFill>
                <a:effectLst/>
                <a:ea typeface="Calibri" panose="020F0502020204030204" pitchFamily="34" charset="0"/>
                <a:cs typeface="Arial" panose="020B0604020202020204" pitchFamily="34" charset="0"/>
              </a:rPr>
              <a:t>6. </a:t>
            </a:r>
            <a:r>
              <a:rPr lang="en-IE" sz="2400" dirty="0">
                <a:effectLst/>
                <a:ea typeface="Calibri" panose="020F0502020204030204" pitchFamily="34" charset="0"/>
                <a:cs typeface="Arial" panose="020B0604020202020204" pitchFamily="34" charset="0"/>
              </a:rPr>
              <a:t>	</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Conas</a:t>
            </a:r>
            <a:r>
              <a:rPr lang="en-IE" sz="2400" b="1" dirty="0">
                <a:effectLst/>
                <a:ea typeface="Calibri" panose="020F0502020204030204" pitchFamily="34" charset="0"/>
                <a:cs typeface="Arial" panose="020B0604020202020204" pitchFamily="34" charset="0"/>
              </a:rPr>
              <a:t> a </a:t>
            </a:r>
            <a:r>
              <a:rPr lang="en-IE" sz="2400" b="1" dirty="0" err="1">
                <a:effectLst/>
                <a:ea typeface="Calibri" panose="020F0502020204030204" pitchFamily="34" charset="0"/>
                <a:cs typeface="Arial" panose="020B0604020202020204" pitchFamily="34" charset="0"/>
              </a:rPr>
              <a:t>dhéanfaidh</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Oifig</a:t>
            </a:r>
            <a:r>
              <a:rPr lang="en-IE" sz="2400" b="1" dirty="0">
                <a:effectLst/>
                <a:ea typeface="Calibri" panose="020F0502020204030204" pitchFamily="34" charset="0"/>
                <a:cs typeface="Arial" panose="020B0604020202020204" pitchFamily="34" charset="0"/>
              </a:rPr>
              <a:t> an </a:t>
            </a:r>
            <a:r>
              <a:rPr lang="en-IE" sz="2400" b="1" dirty="0" err="1">
                <a:effectLst/>
                <a:ea typeface="Calibri" panose="020F0502020204030204" pitchFamily="34" charset="0"/>
                <a:cs typeface="Arial" panose="020B0604020202020204" pitchFamily="34" charset="0"/>
              </a:rPr>
              <a:t>Choimisinéara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Teanga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measúnú</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chomhlíonadh</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na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riachtanas</a:t>
            </a:r>
            <a:r>
              <a:rPr lang="en-IE" sz="2400" b="1" dirty="0">
                <a:effectLst/>
                <a:ea typeface="Calibri" panose="020F0502020204030204" pitchFamily="34" charset="0"/>
                <a:cs typeface="Arial" panose="020B0604020202020204" pitchFamily="34" charset="0"/>
              </a:rPr>
              <a:t> 20% </a:t>
            </a:r>
            <a:r>
              <a:rPr lang="en-IE" sz="2400" b="1" dirty="0" err="1">
                <a:effectLst/>
                <a:ea typeface="Calibri" panose="020F0502020204030204" pitchFamily="34" charset="0"/>
                <a:cs typeface="Arial" panose="020B0604020202020204" pitchFamily="34" charset="0"/>
              </a:rPr>
              <a:t>agus</a:t>
            </a:r>
            <a:r>
              <a:rPr lang="en-IE" sz="2400" b="1" dirty="0">
                <a:effectLst/>
                <a:ea typeface="Calibri" panose="020F0502020204030204" pitchFamily="34" charset="0"/>
                <a:cs typeface="Arial" panose="020B0604020202020204" pitchFamily="34" charset="0"/>
              </a:rPr>
              <a:t> 5% </a:t>
            </a:r>
            <a:r>
              <a:rPr lang="en-IE" sz="2400" b="1" dirty="0" err="1">
                <a:effectLst/>
                <a:ea typeface="Calibri" panose="020F0502020204030204" pitchFamily="34" charset="0"/>
                <a:cs typeface="Arial" panose="020B0604020202020204" pitchFamily="34" charset="0"/>
              </a:rPr>
              <a:t>faoi</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seach</a:t>
            </a:r>
            <a:r>
              <a:rPr lang="en-IE" sz="2400" b="1"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Cuirfidh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Oifig</a:t>
            </a:r>
            <a:r>
              <a:rPr lang="en-IE" sz="2400" dirty="0">
                <a:effectLst/>
                <a:ea typeface="Calibri" panose="020F0502020204030204" pitchFamily="34" charset="0"/>
                <a:cs typeface="Arial" panose="020B0604020202020204" pitchFamily="34" charset="0"/>
              </a:rPr>
              <a:t> an </a:t>
            </a:r>
            <a:r>
              <a:rPr lang="en-IE" sz="2400" dirty="0" err="1">
                <a:effectLst/>
                <a:ea typeface="Calibri" panose="020F0502020204030204" pitchFamily="34" charset="0"/>
                <a:cs typeface="Arial" panose="020B0604020202020204" pitchFamily="34" charset="0"/>
              </a:rPr>
              <a:t>Choimisinéara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Teanga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teimpléad</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tuairiscithe</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fáil</a:t>
            </a:r>
            <a:r>
              <a:rPr lang="en-IE" sz="2400" dirty="0">
                <a:effectLst/>
                <a:ea typeface="Calibri" panose="020F0502020204030204" pitchFamily="34" charset="0"/>
                <a:cs typeface="Arial" panose="020B0604020202020204" pitchFamily="34" charset="0"/>
              </a:rPr>
              <a:t> do </a:t>
            </a:r>
            <a:r>
              <a:rPr lang="en-IE" sz="2400" dirty="0" err="1">
                <a:effectLst/>
                <a:ea typeface="Calibri" panose="020F0502020204030204" pitchFamily="34" charset="0"/>
                <a:cs typeface="Arial" panose="020B0604020202020204" pitchFamily="34" charset="0"/>
              </a:rPr>
              <a:t>chomhlachtaí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úsáidfear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chun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eochairtháscairí</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áireamh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maidir</a:t>
            </a:r>
            <a:r>
              <a:rPr lang="en-IE" sz="2400" dirty="0">
                <a:effectLst/>
                <a:ea typeface="Calibri" panose="020F0502020204030204" pitchFamily="34" charset="0"/>
                <a:cs typeface="Arial" panose="020B0604020202020204" pitchFamily="34" charset="0"/>
              </a:rPr>
              <a:t> le </a:t>
            </a:r>
            <a:r>
              <a:rPr lang="en-IE" sz="2400" dirty="0" err="1">
                <a:effectLst/>
                <a:ea typeface="Calibri" panose="020F0502020204030204" pitchFamily="34" charset="0"/>
                <a:cs typeface="Arial" panose="020B0604020202020204" pitchFamily="34" charset="0"/>
              </a:rPr>
              <a:t>gníomhaíochtaí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fógraíochta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comhlachtaí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agus</a:t>
            </a:r>
            <a:r>
              <a:rPr lang="en-IE" sz="2400" dirty="0">
                <a:effectLst/>
                <a:ea typeface="Calibri" panose="020F0502020204030204" pitchFamily="34" charset="0"/>
                <a:cs typeface="Arial" panose="020B0604020202020204" pitchFamily="34" charset="0"/>
              </a:rPr>
              <a:t> an </a:t>
            </a:r>
            <a:r>
              <a:rPr lang="en-IE" sz="2400" dirty="0" err="1">
                <a:effectLst/>
                <a:ea typeface="Calibri" panose="020F0502020204030204" pitchFamily="34" charset="0"/>
                <a:cs typeface="Arial" panose="020B0604020202020204" pitchFamily="34" charset="0"/>
              </a:rPr>
              <a:t>chaoi</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gcomhlíontar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riachtanais</a:t>
            </a:r>
            <a:r>
              <a:rPr lang="en-IE" sz="2400" dirty="0">
                <a:effectLst/>
                <a:ea typeface="Calibri" panose="020F0502020204030204" pitchFamily="34" charset="0"/>
                <a:cs typeface="Arial" panose="020B0604020202020204" pitchFamily="34" charset="0"/>
              </a:rPr>
              <a:t> 5% </a:t>
            </a:r>
            <a:r>
              <a:rPr lang="en-IE" sz="2400" dirty="0" err="1">
                <a:effectLst/>
                <a:ea typeface="Calibri" panose="020F0502020204030204" pitchFamily="34" charset="0"/>
                <a:cs typeface="Arial" panose="020B0604020202020204" pitchFamily="34" charset="0"/>
              </a:rPr>
              <a:t>agus</a:t>
            </a:r>
            <a:r>
              <a:rPr lang="en-IE" sz="2400" dirty="0">
                <a:effectLst/>
                <a:ea typeface="Calibri" panose="020F0502020204030204" pitchFamily="34" charset="0"/>
                <a:cs typeface="Arial" panose="020B0604020202020204" pitchFamily="34" charset="0"/>
              </a:rPr>
              <a:t> 20%. </a:t>
            </a:r>
            <a:r>
              <a:rPr lang="en-IE" sz="2400" dirty="0" err="1">
                <a:effectLst/>
                <a:ea typeface="Calibri" panose="020F0502020204030204" pitchFamily="34" charset="0"/>
                <a:cs typeface="Arial" panose="020B0604020202020204" pitchFamily="34" charset="0"/>
              </a:rPr>
              <a:t>Cuimseofar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cleachtais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reatha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thionscail</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i</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dtaca</a:t>
            </a:r>
            <a:r>
              <a:rPr lang="en-IE" sz="2400" dirty="0">
                <a:effectLst/>
                <a:ea typeface="Calibri" panose="020F0502020204030204" pitchFamily="34" charset="0"/>
                <a:cs typeface="Arial" panose="020B0604020202020204" pitchFamily="34" charset="0"/>
              </a:rPr>
              <a:t> le </a:t>
            </a:r>
            <a:r>
              <a:rPr lang="en-IE" sz="2400" dirty="0" err="1">
                <a:effectLst/>
                <a:ea typeface="Calibri" panose="020F0502020204030204" pitchFamily="34" charset="0"/>
                <a:cs typeface="Arial" panose="020B0604020202020204" pitchFamily="34" charset="0"/>
              </a:rPr>
              <a:t>cumarsáid</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tráchtála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agus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fógraíocht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chun</a:t>
            </a:r>
            <a:r>
              <a:rPr lang="en-IE" sz="2400" dirty="0">
                <a:effectLst/>
                <a:ea typeface="Calibri" panose="020F0502020204030204" pitchFamily="34" charset="0"/>
                <a:cs typeface="Arial" panose="020B0604020202020204" pitchFamily="34" charset="0"/>
              </a:rPr>
              <a:t> an </a:t>
            </a:r>
            <a:r>
              <a:rPr lang="en-IE" sz="2400" dirty="0" err="1">
                <a:effectLst/>
                <a:ea typeface="Calibri" panose="020F0502020204030204" pitchFamily="34" charset="0"/>
                <a:cs typeface="Arial" panose="020B0604020202020204" pitchFamily="34" charset="0"/>
              </a:rPr>
              <a:t>próiseas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tuairiscithe</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shruthlíniú</a:t>
            </a:r>
            <a:r>
              <a:rPr lang="en-IE" sz="2400" dirty="0">
                <a:effectLst/>
                <a:ea typeface="Calibri" panose="020F0502020204030204" pitchFamily="34" charset="0"/>
                <a:cs typeface="Arial" panose="020B0604020202020204" pitchFamily="34" charset="0"/>
              </a:rPr>
              <a:t> an </a:t>
            </a:r>
            <a:r>
              <a:rPr lang="en-IE" sz="2400" dirty="0" err="1">
                <a:effectLst/>
                <a:ea typeface="Calibri" panose="020F0502020204030204" pitchFamily="34" charset="0"/>
                <a:cs typeface="Arial" panose="020B0604020202020204" pitchFamily="34" charset="0"/>
              </a:rPr>
              <a:t>oiread</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agus</a:t>
            </a:r>
            <a:r>
              <a:rPr lang="en-IE" sz="2400" dirty="0">
                <a:effectLst/>
                <a:ea typeface="Calibri" panose="020F0502020204030204" pitchFamily="34" charset="0"/>
                <a:cs typeface="Arial" panose="020B0604020202020204" pitchFamily="34" charset="0"/>
              </a:rPr>
              <a:t> is </a:t>
            </a:r>
            <a:r>
              <a:rPr lang="en-IE" sz="2400" dirty="0" err="1">
                <a:effectLst/>
                <a:ea typeface="Calibri" panose="020F0502020204030204" pitchFamily="34" charset="0"/>
                <a:cs typeface="Arial" panose="020B0604020202020204" pitchFamily="34" charset="0"/>
              </a:rPr>
              <a:t>féidir</a:t>
            </a:r>
            <a:r>
              <a:rPr lang="en-IE" sz="2400" dirty="0">
                <a:effectLst/>
                <a:ea typeface="Calibri" panose="020F0502020204030204" pitchFamily="34" charset="0"/>
                <a:cs typeface="Arial" panose="020B0604020202020204" pitchFamily="34" charset="0"/>
              </a:rPr>
              <a:t>.</a:t>
            </a:r>
            <a:r>
              <a:rPr lang="ga-IE" sz="2400" dirty="0">
                <a:ea typeface="Calibri" panose="020F0502020204030204" pitchFamily="34" charset="0"/>
                <a:cs typeface="Arial" panose="020B0604020202020204" pitchFamily="34" charset="0"/>
              </a:rPr>
              <a:t> </a:t>
            </a:r>
            <a:endParaRPr lang="en-IE" sz="24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13805172"/>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62342" y="887527"/>
            <a:ext cx="9413187" cy="5391776"/>
          </a:xfrm>
        </p:spPr>
        <p:txBody>
          <a:bodyPr rtlCol="0">
            <a:normAutofit fontScale="92500"/>
          </a:bodyPr>
          <a:lstStyle/>
          <a:p>
            <a:pPr marL="0" indent="0" algn="just" fontAlgn="auto">
              <a:spcAft>
                <a:spcPts val="0"/>
              </a:spcAft>
              <a:buNone/>
              <a:defRPr/>
            </a:pPr>
            <a:r>
              <a:rPr lang="en-US" sz="2400" b="1" dirty="0"/>
              <a:t>7. </a:t>
            </a:r>
            <a:r>
              <a:rPr lang="en-IE" sz="2400" b="1" dirty="0" err="1">
                <a:effectLst/>
                <a:ea typeface="Calibri" panose="020F0502020204030204" pitchFamily="34" charset="0"/>
                <a:cs typeface="Arial" panose="020B0604020202020204" pitchFamily="34" charset="0"/>
              </a:rPr>
              <a:t>Cén</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uair</a:t>
            </a:r>
            <a:r>
              <a:rPr lang="en-IE" sz="2400" b="1" dirty="0">
                <a:effectLst/>
                <a:ea typeface="Calibri" panose="020F0502020204030204" pitchFamily="34" charset="0"/>
                <a:cs typeface="Arial" panose="020B0604020202020204" pitchFamily="34" charset="0"/>
              </a:rPr>
              <a:t> a </a:t>
            </a:r>
            <a:r>
              <a:rPr lang="en-IE" sz="2400" b="1" dirty="0" err="1">
                <a:effectLst/>
                <a:ea typeface="Calibri" panose="020F0502020204030204" pitchFamily="34" charset="0"/>
                <a:cs typeface="Arial" panose="020B0604020202020204" pitchFamily="34" charset="0"/>
              </a:rPr>
              <a:t>thosófar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fhaireachán</a:t>
            </a:r>
            <a:r>
              <a:rPr lang="en-IE" sz="2400" b="1" dirty="0">
                <a:effectLst/>
                <a:ea typeface="Calibri" panose="020F0502020204030204" pitchFamily="34" charset="0"/>
                <a:cs typeface="Arial" panose="020B0604020202020204" pitchFamily="34" charset="0"/>
              </a:rPr>
              <a:t> a </a:t>
            </a:r>
            <a:r>
              <a:rPr lang="en-IE" sz="2400" b="1" dirty="0" err="1">
                <a:effectLst/>
                <a:ea typeface="Calibri" panose="020F0502020204030204" pitchFamily="34" charset="0"/>
                <a:cs typeface="Arial" panose="020B0604020202020204" pitchFamily="34" charset="0"/>
              </a:rPr>
              <a:t>dhéanamh</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ar</a:t>
            </a:r>
            <a:r>
              <a:rPr lang="en-IE" sz="2400" b="1" dirty="0">
                <a:effectLst/>
                <a:ea typeface="Calibri" panose="020F0502020204030204" pitchFamily="34" charset="0"/>
                <a:cs typeface="Arial" panose="020B0604020202020204" pitchFamily="34" charset="0"/>
              </a:rPr>
              <a:t> alt 10A.? </a:t>
            </a:r>
          </a:p>
          <a:p>
            <a:pPr marL="0" indent="0" algn="just" fontAlgn="auto">
              <a:spcAft>
                <a:spcPts val="0"/>
              </a:spcAft>
              <a:buNone/>
              <a:defRPr/>
            </a:pPr>
            <a:r>
              <a:rPr lang="en-IE" sz="2400" dirty="0" err="1">
                <a:effectLst/>
                <a:ea typeface="Calibri" panose="020F0502020204030204" pitchFamily="34" charset="0"/>
                <a:cs typeface="Arial" panose="020B0604020202020204" pitchFamily="34" charset="0"/>
              </a:rPr>
              <a:t>Beidh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dualgas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chomhlachtaí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forálacha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uile</a:t>
            </a:r>
            <a:r>
              <a:rPr lang="en-IE" sz="2400" dirty="0">
                <a:effectLst/>
                <a:ea typeface="Calibri" panose="020F0502020204030204" pitchFamily="34" charset="0"/>
                <a:cs typeface="Arial" panose="020B0604020202020204" pitchFamily="34" charset="0"/>
              </a:rPr>
              <a:t> alt 10A. a </a:t>
            </a:r>
            <a:r>
              <a:rPr lang="en-IE" sz="2400" dirty="0" err="1">
                <a:effectLst/>
                <a:ea typeface="Calibri" panose="020F0502020204030204" pitchFamily="34" charset="0"/>
                <a:cs typeface="Arial" panose="020B0604020202020204" pitchFamily="34" charset="0"/>
              </a:rPr>
              <a:t>chomhlíonadh</a:t>
            </a:r>
            <a:r>
              <a:rPr lang="en-IE" sz="2400" dirty="0">
                <a:effectLst/>
                <a:ea typeface="Calibri" panose="020F0502020204030204" pitchFamily="34" charset="0"/>
                <a:cs typeface="Arial" panose="020B0604020202020204" pitchFamily="34" charset="0"/>
              </a:rPr>
              <a:t> ó 10 </a:t>
            </a:r>
            <a:r>
              <a:rPr lang="en-IE" sz="2400" dirty="0" err="1">
                <a:effectLst/>
                <a:ea typeface="Calibri" panose="020F0502020204030204" pitchFamily="34" charset="0"/>
                <a:cs typeface="Arial" panose="020B0604020202020204" pitchFamily="34" charset="0"/>
              </a:rPr>
              <a:t>Deireadh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Fómhair</a:t>
            </a:r>
            <a:r>
              <a:rPr lang="ga-IE" sz="2400" dirty="0">
                <a:effectLst/>
                <a:ea typeface="Calibri" panose="020F0502020204030204" pitchFamily="34" charset="0"/>
                <a:cs typeface="Arial" panose="020B0604020202020204" pitchFamily="34" charset="0"/>
              </a:rPr>
              <a:t>,</a:t>
            </a:r>
            <a:r>
              <a:rPr lang="en-IE" sz="2400" dirty="0">
                <a:effectLst/>
                <a:ea typeface="Calibri" panose="020F0502020204030204" pitchFamily="34" charset="0"/>
                <a:cs typeface="Arial" panose="020B0604020202020204" pitchFamily="34" charset="0"/>
              </a:rPr>
              <a:t> 2022. De </a:t>
            </a:r>
            <a:r>
              <a:rPr lang="en-IE" sz="2400" dirty="0" err="1">
                <a:effectLst/>
                <a:ea typeface="Calibri" panose="020F0502020204030204" pitchFamily="34" charset="0"/>
                <a:cs typeface="Arial" panose="020B0604020202020204" pitchFamily="34" charset="0"/>
              </a:rPr>
              <a:t>bhreis</a:t>
            </a:r>
            <a:r>
              <a:rPr lang="en-IE" sz="2400" dirty="0">
                <a:effectLst/>
                <a:ea typeface="Calibri" panose="020F0502020204030204" pitchFamily="34" charset="0"/>
                <a:cs typeface="Arial" panose="020B0604020202020204" pitchFamily="34" charset="0"/>
              </a:rPr>
              <a:t> air sin, </a:t>
            </a:r>
            <a:r>
              <a:rPr lang="en-IE" sz="2400" dirty="0" err="1">
                <a:effectLst/>
                <a:ea typeface="Calibri" panose="020F0502020204030204" pitchFamily="34" charset="0"/>
                <a:cs typeface="Arial" panose="020B0604020202020204" pitchFamily="34" charset="0"/>
              </a:rPr>
              <a:t>iarrfaidh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Oifig</a:t>
            </a:r>
            <a:r>
              <a:rPr lang="en-IE" sz="2400" dirty="0">
                <a:effectLst/>
                <a:ea typeface="Calibri" panose="020F0502020204030204" pitchFamily="34" charset="0"/>
                <a:cs typeface="Arial" panose="020B0604020202020204" pitchFamily="34" charset="0"/>
              </a:rPr>
              <a:t> an </a:t>
            </a:r>
            <a:r>
              <a:rPr lang="en-IE" sz="2400" dirty="0" err="1">
                <a:effectLst/>
                <a:ea typeface="Calibri" panose="020F0502020204030204" pitchFamily="34" charset="0"/>
                <a:cs typeface="Arial" panose="020B0604020202020204" pitchFamily="34" charset="0"/>
              </a:rPr>
              <a:t>Choimisinéara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Teanga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chomhlachtaí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tuairisceán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leictreonach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géilliúlachta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maidir</a:t>
            </a:r>
            <a:r>
              <a:rPr lang="en-IE" sz="2400" dirty="0">
                <a:effectLst/>
                <a:ea typeface="Calibri" panose="020F0502020204030204" pitchFamily="34" charset="0"/>
                <a:cs typeface="Arial" panose="020B0604020202020204" pitchFamily="34" charset="0"/>
              </a:rPr>
              <a:t> le halt 10A. a </a:t>
            </a:r>
            <a:r>
              <a:rPr lang="en-IE" sz="2400" dirty="0" err="1">
                <a:effectLst/>
                <a:ea typeface="Calibri" panose="020F0502020204030204" pitchFamily="34" charset="0"/>
                <a:cs typeface="Arial" panose="020B0604020202020204" pitchFamily="34" charset="0"/>
              </a:rPr>
              <a:t>chomhdú</a:t>
            </a:r>
            <a:r>
              <a:rPr lang="en-IE" sz="2400" dirty="0">
                <a:effectLst/>
                <a:ea typeface="Calibri" panose="020F0502020204030204" pitchFamily="34" charset="0"/>
                <a:cs typeface="Arial" panose="020B0604020202020204" pitchFamily="34" charset="0"/>
              </a:rPr>
              <a:t> ag </a:t>
            </a:r>
            <a:r>
              <a:rPr lang="en-IE" sz="2400" dirty="0" err="1">
                <a:effectLst/>
                <a:ea typeface="Calibri" panose="020F0502020204030204" pitchFamily="34" charset="0"/>
                <a:cs typeface="Arial" panose="020B0604020202020204" pitchFamily="34" charset="0"/>
              </a:rPr>
              <a:t>tráth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nach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déanaí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ná</a:t>
            </a:r>
            <a:r>
              <a:rPr lang="en-IE" sz="2400" dirty="0">
                <a:effectLst/>
                <a:ea typeface="Calibri" panose="020F0502020204030204" pitchFamily="34" charset="0"/>
                <a:cs typeface="Arial" panose="020B0604020202020204" pitchFamily="34" charset="0"/>
              </a:rPr>
              <a:t> </a:t>
            </a:r>
            <a:r>
              <a:rPr lang="ga-IE" sz="2400" dirty="0">
                <a:effectLst/>
                <a:ea typeface="Calibri" panose="020F0502020204030204" pitchFamily="34" charset="0"/>
                <a:cs typeface="Arial" panose="020B0604020202020204" pitchFamily="34" charset="0"/>
              </a:rPr>
              <a:t>an </a:t>
            </a:r>
            <a:r>
              <a:rPr lang="en-IE" sz="2400" dirty="0">
                <a:effectLst/>
                <a:ea typeface="Calibri" panose="020F0502020204030204" pitchFamily="34" charset="0"/>
                <a:cs typeface="Arial" panose="020B0604020202020204" pitchFamily="34" charset="0"/>
              </a:rPr>
              <a:t>10 </a:t>
            </a:r>
            <a:r>
              <a:rPr lang="en-IE" sz="2400" dirty="0" err="1">
                <a:effectLst/>
                <a:ea typeface="Calibri" panose="020F0502020204030204" pitchFamily="34" charset="0"/>
                <a:cs typeface="Arial" panose="020B0604020202020204" pitchFamily="34" charset="0"/>
              </a:rPr>
              <a:t>Márta</a:t>
            </a:r>
            <a:r>
              <a:rPr lang="ga-IE" sz="2400" dirty="0">
                <a:effectLst/>
                <a:ea typeface="Calibri" panose="020F0502020204030204" pitchFamily="34" charset="0"/>
                <a:cs typeface="Arial" panose="020B0604020202020204" pitchFamily="34" charset="0"/>
              </a:rPr>
              <a:t>,</a:t>
            </a:r>
            <a:r>
              <a:rPr lang="en-IE" sz="2400" dirty="0">
                <a:effectLst/>
                <a:ea typeface="Calibri" panose="020F0502020204030204" pitchFamily="34" charset="0"/>
                <a:cs typeface="Arial" panose="020B0604020202020204" pitchFamily="34" charset="0"/>
              </a:rPr>
              <a:t> 2024 </a:t>
            </a:r>
            <a:r>
              <a:rPr lang="en-IE" sz="2400" dirty="0" err="1">
                <a:effectLst/>
                <a:ea typeface="Calibri" panose="020F0502020204030204" pitchFamily="34" charset="0"/>
                <a:cs typeface="Arial" panose="020B0604020202020204" pitchFamily="34" charset="0"/>
              </a:rPr>
              <a:t>i</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dtaca</a:t>
            </a:r>
            <a:r>
              <a:rPr lang="en-IE" sz="2400" dirty="0">
                <a:effectLst/>
                <a:ea typeface="Calibri" panose="020F0502020204030204" pitchFamily="34" charset="0"/>
                <a:cs typeface="Arial" panose="020B0604020202020204" pitchFamily="34" charset="0"/>
              </a:rPr>
              <a:t> le </a:t>
            </a:r>
            <a:r>
              <a:rPr lang="en-IE" sz="2400" dirty="0" err="1">
                <a:effectLst/>
                <a:ea typeface="Calibri" panose="020F0502020204030204" pitchFamily="34" charset="0"/>
                <a:cs typeface="Arial" panose="020B0604020202020204" pitchFamily="34" charset="0"/>
              </a:rPr>
              <a:t>fógraíocht</a:t>
            </a:r>
            <a:r>
              <a:rPr lang="en-IE" sz="2400" dirty="0">
                <a:effectLst/>
                <a:ea typeface="Calibri" panose="020F0502020204030204" pitchFamily="34" charset="0"/>
                <a:cs typeface="Arial" panose="020B0604020202020204" pitchFamily="34" charset="0"/>
              </a:rPr>
              <a:t> 2023. </a:t>
            </a:r>
            <a:r>
              <a:rPr lang="en-IE" sz="2400" dirty="0" err="1">
                <a:effectLst/>
                <a:ea typeface="Calibri" panose="020F0502020204030204" pitchFamily="34" charset="0"/>
                <a:cs typeface="Arial" panose="020B0604020202020204" pitchFamily="34" charset="0"/>
              </a:rPr>
              <a:t>Bainfear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úsáid</a:t>
            </a:r>
            <a:r>
              <a:rPr lang="en-IE" sz="2400" dirty="0">
                <a:effectLst/>
                <a:ea typeface="Calibri" panose="020F0502020204030204" pitchFamily="34" charset="0"/>
                <a:cs typeface="Arial" panose="020B0604020202020204" pitchFamily="34" charset="0"/>
              </a:rPr>
              <a:t> as an </a:t>
            </a:r>
            <a:r>
              <a:rPr lang="en-IE" sz="2400" dirty="0" err="1">
                <a:effectLst/>
                <a:ea typeface="Calibri" panose="020F0502020204030204" pitchFamily="34" charset="0"/>
                <a:cs typeface="Arial" panose="020B0604020202020204" pitchFamily="34" charset="0"/>
              </a:rPr>
              <a:t>tuairisceán</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gcuirfidh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comhlachtaí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faoi</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bhráid</a:t>
            </a:r>
            <a:r>
              <a:rPr lang="en-IE" sz="2400" dirty="0">
                <a:effectLst/>
                <a:ea typeface="Calibri" panose="020F0502020204030204" pitchFamily="34" charset="0"/>
                <a:cs typeface="Arial" panose="020B0604020202020204" pitchFamily="34" charset="0"/>
              </a:rPr>
              <a:t> OCT mar </a:t>
            </a:r>
            <a:r>
              <a:rPr lang="en-IE" sz="2400" dirty="0" err="1">
                <a:effectLst/>
                <a:ea typeface="Calibri" panose="020F0502020204030204" pitchFamily="34" charset="0"/>
                <a:cs typeface="Arial" panose="020B0604020202020204" pitchFamily="34" charset="0"/>
              </a:rPr>
              <a:t>bhunús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tomhais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chun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géilliúlacht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gcomhlachtaí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mheas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i</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leith</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gcuid</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oibríochtaí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fógraíochta</a:t>
            </a:r>
            <a:r>
              <a:rPr lang="en-IE" sz="2400" dirty="0">
                <a:effectLst/>
                <a:ea typeface="Calibri" panose="020F0502020204030204" pitchFamily="34" charset="0"/>
                <a:cs typeface="Arial" panose="020B0604020202020204" pitchFamily="34" charset="0"/>
              </a:rPr>
              <a:t> le </a:t>
            </a:r>
            <a:r>
              <a:rPr lang="en-IE" sz="2400" dirty="0" err="1">
                <a:effectLst/>
                <a:ea typeface="Calibri" panose="020F0502020204030204" pitchFamily="34" charset="0"/>
                <a:cs typeface="Arial" panose="020B0604020202020204" pitchFamily="34" charset="0"/>
              </a:rPr>
              <a:t>linn</a:t>
            </a:r>
            <a:r>
              <a:rPr lang="en-IE" sz="2400" dirty="0">
                <a:effectLst/>
                <a:ea typeface="Calibri" panose="020F0502020204030204" pitchFamily="34" charset="0"/>
                <a:cs typeface="Arial" panose="020B0604020202020204" pitchFamily="34" charset="0"/>
              </a:rPr>
              <a:t> 2023.</a:t>
            </a:r>
          </a:p>
          <a:p>
            <a:pPr marL="0" indent="0" algn="just" fontAlgn="auto">
              <a:spcAft>
                <a:spcPts val="0"/>
              </a:spcAft>
              <a:buNone/>
              <a:defRPr/>
            </a:pPr>
            <a:endParaRPr lang="en-US" sz="2400" dirty="0"/>
          </a:p>
          <a:p>
            <a:pPr marL="0" indent="0" algn="just" fontAlgn="auto">
              <a:spcAft>
                <a:spcPts val="0"/>
              </a:spcAft>
              <a:buNone/>
              <a:defRPr/>
            </a:pPr>
            <a:r>
              <a:rPr lang="en-US" sz="2400" b="1" dirty="0"/>
              <a:t>8. </a:t>
            </a:r>
            <a:r>
              <a:rPr lang="en-IE" sz="2400" b="1" dirty="0">
                <a:effectLst/>
                <a:ea typeface="Calibri" panose="020F0502020204030204" pitchFamily="34" charset="0"/>
                <a:cs typeface="Arial" panose="020B0604020202020204" pitchFamily="34" charset="0"/>
              </a:rPr>
              <a:t>An </a:t>
            </a:r>
            <a:r>
              <a:rPr lang="en-IE" sz="2400" b="1" dirty="0" err="1">
                <a:effectLst/>
                <a:ea typeface="Calibri" panose="020F0502020204030204" pitchFamily="34" charset="0"/>
                <a:cs typeface="Arial" panose="020B0604020202020204" pitchFamily="34" charset="0"/>
              </a:rPr>
              <a:t>ann</a:t>
            </a:r>
            <a:r>
              <a:rPr lang="en-IE" sz="2400" b="1" dirty="0">
                <a:effectLst/>
                <a:ea typeface="Calibri" panose="020F0502020204030204" pitchFamily="34" charset="0"/>
                <a:cs typeface="Arial" panose="020B0604020202020204" pitchFamily="34" charset="0"/>
              </a:rPr>
              <a:t> do </a:t>
            </a:r>
            <a:r>
              <a:rPr lang="en-IE" sz="2400" b="1" dirty="0" err="1">
                <a:effectLst/>
                <a:ea typeface="Calibri" panose="020F0502020204030204" pitchFamily="34" charset="0"/>
                <a:cs typeface="Arial" panose="020B0604020202020204" pitchFamily="34" charset="0"/>
              </a:rPr>
              <a:t>thréimhsí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cairde</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i</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gcás</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comhlachtaí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poiblí</a:t>
            </a:r>
            <a:r>
              <a:rPr lang="en-IE" sz="2400" b="1" dirty="0">
                <a:effectLst/>
                <a:ea typeface="Calibri" panose="020F0502020204030204" pitchFamily="34" charset="0"/>
                <a:cs typeface="Arial" panose="020B0604020202020204" pitchFamily="34" charset="0"/>
              </a:rPr>
              <a:t>?</a:t>
            </a:r>
            <a:r>
              <a:rPr lang="ga-IE" sz="2400" b="1" dirty="0">
                <a:effectLst/>
                <a:ea typeface="Calibri" panose="020F0502020204030204" pitchFamily="34" charset="0"/>
                <a:cs typeface="Arial" panose="020B0604020202020204" pitchFamily="34" charset="0"/>
              </a:rPr>
              <a:t> </a:t>
            </a:r>
            <a:endParaRPr lang="en-IE" sz="2400" b="1" dirty="0">
              <a:effectLst/>
              <a:ea typeface="Calibri" panose="020F0502020204030204" pitchFamily="34" charset="0"/>
              <a:cs typeface="Arial" panose="020B0604020202020204" pitchFamily="34" charset="0"/>
            </a:endParaRPr>
          </a:p>
          <a:p>
            <a:pPr marL="0" indent="0" algn="just" fontAlgn="auto">
              <a:spcAft>
                <a:spcPts val="0"/>
              </a:spcAft>
              <a:buNone/>
              <a:defRPr/>
            </a:pPr>
            <a:r>
              <a:rPr lang="en-IE" sz="2400" dirty="0">
                <a:effectLst/>
                <a:ea typeface="Calibri" panose="020F0502020204030204" pitchFamily="34" charset="0"/>
                <a:cs typeface="Arial" panose="020B0604020202020204" pitchFamily="34" charset="0"/>
              </a:rPr>
              <a:t>Ní </a:t>
            </a:r>
            <a:r>
              <a:rPr lang="en-IE" sz="2400" dirty="0" err="1">
                <a:effectLst/>
                <a:ea typeface="Calibri" panose="020F0502020204030204" pitchFamily="34" charset="0"/>
                <a:cs typeface="Arial" panose="020B0604020202020204" pitchFamily="34" charset="0"/>
              </a:rPr>
              <a:t>ann</a:t>
            </a:r>
            <a:r>
              <a:rPr lang="en-IE" sz="2400" dirty="0">
                <a:effectLst/>
                <a:ea typeface="Calibri" panose="020F0502020204030204" pitchFamily="34" charset="0"/>
                <a:cs typeface="Arial" panose="020B0604020202020204" pitchFamily="34" charset="0"/>
              </a:rPr>
              <a:t> d</a:t>
            </a:r>
            <a:r>
              <a:rPr lang="ga-IE" sz="2400" dirty="0" err="1">
                <a:effectLst/>
                <a:ea typeface="Calibri" panose="020F0502020204030204" pitchFamily="34" charset="0"/>
                <a:cs typeface="Arial" panose="020B0604020202020204" pitchFamily="34" charset="0"/>
              </a:rPr>
              <a:t>óibh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thagann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sé</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laistigh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d’fheidhmeanna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ná</a:t>
            </a:r>
            <a:r>
              <a:rPr lang="en-IE" sz="2400" dirty="0">
                <a:effectLst/>
                <a:ea typeface="Calibri" panose="020F0502020204030204" pitchFamily="34" charset="0"/>
                <a:cs typeface="Arial" panose="020B0604020202020204" pitchFamily="34" charset="0"/>
              </a:rPr>
              <a:t> de </a:t>
            </a:r>
            <a:r>
              <a:rPr lang="en-IE" sz="2400" dirty="0" err="1">
                <a:effectLst/>
                <a:ea typeface="Calibri" panose="020F0502020204030204" pitchFamily="34" charset="0"/>
                <a:cs typeface="Arial" panose="020B0604020202020204" pitchFamily="34" charset="0"/>
              </a:rPr>
              <a:t>chumhachtaí</a:t>
            </a:r>
            <a:r>
              <a:rPr lang="en-IE" sz="2400" dirty="0">
                <a:effectLst/>
                <a:ea typeface="Calibri" panose="020F0502020204030204" pitchFamily="34" charset="0"/>
                <a:cs typeface="Arial" panose="020B0604020202020204" pitchFamily="34" charset="0"/>
              </a:rPr>
              <a:t> an </a:t>
            </a:r>
            <a:r>
              <a:rPr lang="en-IE" sz="2400" dirty="0" err="1">
                <a:effectLst/>
                <a:ea typeface="Calibri" panose="020F0502020204030204" pitchFamily="34" charset="0"/>
                <a:cs typeface="Arial" panose="020B0604020202020204" pitchFamily="34" charset="0"/>
              </a:rPr>
              <a:t>Choimisinéara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Teanga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maolú</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thairiscint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d’aon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chomhlacht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ó </a:t>
            </a:r>
            <a:r>
              <a:rPr lang="en-IE" sz="2400" dirty="0" err="1">
                <a:effectLst/>
                <a:ea typeface="Calibri" panose="020F0502020204030204" pitchFamily="34" charset="0"/>
                <a:cs typeface="Arial" panose="020B0604020202020204" pitchFamily="34" charset="0"/>
              </a:rPr>
              <a:t>dhualgas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reachtúil</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bith</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leagtar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orthu</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sa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reachtaíocht</a:t>
            </a:r>
            <a:r>
              <a:rPr lang="en-IE" sz="2400" dirty="0">
                <a:effectLst/>
                <a:ea typeface="Calibri" panose="020F0502020204030204" pitchFamily="34" charset="0"/>
                <a:cs typeface="Arial" panose="020B0604020202020204" pitchFamily="34" charset="0"/>
              </a:rPr>
              <a:t>. </a:t>
            </a:r>
            <a:endParaRPr lang="ga-IE" sz="24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53020771"/>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8394191" cy="5138105"/>
          </a:xfrm>
        </p:spPr>
        <p:txBody>
          <a:bodyPr rtlCol="0">
            <a:normAutofit fontScale="85000" lnSpcReduction="20000"/>
          </a:bodyPr>
          <a:lstStyle/>
          <a:p>
            <a:pPr marL="0" indent="0" fontAlgn="auto">
              <a:spcAft>
                <a:spcPts val="0"/>
              </a:spcAft>
              <a:buNone/>
              <a:defRPr/>
            </a:pPr>
            <a:r>
              <a:rPr lang="en-US" sz="2500" b="1" dirty="0"/>
              <a:t>9. </a:t>
            </a:r>
            <a:r>
              <a:rPr lang="en-IE" sz="2500" b="1" dirty="0">
                <a:effectLst/>
                <a:ea typeface="Calibri" panose="020F0502020204030204" pitchFamily="34" charset="0"/>
                <a:cs typeface="Arial" panose="020B0604020202020204" pitchFamily="34" charset="0"/>
              </a:rPr>
              <a:t>Cad a </a:t>
            </a:r>
            <a:r>
              <a:rPr lang="en-IE" sz="2500" b="1" dirty="0" err="1">
                <a:effectLst/>
                <a:ea typeface="Calibri" panose="020F0502020204030204" pitchFamily="34" charset="0"/>
                <a:cs typeface="Arial" panose="020B0604020202020204" pitchFamily="34" charset="0"/>
              </a:rPr>
              <a:t>tharlóidh</a:t>
            </a:r>
            <a:r>
              <a:rPr lang="en-IE" sz="2500" b="1" dirty="0">
                <a:effectLst/>
                <a:ea typeface="Calibri" panose="020F0502020204030204" pitchFamily="34" charset="0"/>
                <a:cs typeface="Arial" panose="020B0604020202020204" pitchFamily="34" charset="0"/>
              </a:rPr>
              <a:t> </a:t>
            </a:r>
            <a:r>
              <a:rPr lang="en-IE" sz="2500" b="1" dirty="0" err="1">
                <a:effectLst/>
                <a:ea typeface="Calibri" panose="020F0502020204030204" pitchFamily="34" charset="0"/>
                <a:cs typeface="Arial" panose="020B0604020202020204" pitchFamily="34" charset="0"/>
              </a:rPr>
              <a:t>má</a:t>
            </a:r>
            <a:r>
              <a:rPr lang="en-IE" sz="2500" b="1" dirty="0">
                <a:effectLst/>
                <a:ea typeface="Calibri" panose="020F0502020204030204" pitchFamily="34" charset="0"/>
                <a:cs typeface="Arial" panose="020B0604020202020204" pitchFamily="34" charset="0"/>
              </a:rPr>
              <a:t> </a:t>
            </a:r>
            <a:r>
              <a:rPr lang="en-IE" sz="2500" b="1" dirty="0" err="1">
                <a:effectLst/>
                <a:ea typeface="Calibri" panose="020F0502020204030204" pitchFamily="34" charset="0"/>
                <a:cs typeface="Arial" panose="020B0604020202020204" pitchFamily="34" charset="0"/>
              </a:rPr>
              <a:t>theipeann</a:t>
            </a:r>
            <a:r>
              <a:rPr lang="en-IE" sz="2500" b="1" dirty="0">
                <a:effectLst/>
                <a:ea typeface="Calibri" panose="020F0502020204030204" pitchFamily="34" charset="0"/>
                <a:cs typeface="Arial" panose="020B0604020202020204" pitchFamily="34" charset="0"/>
              </a:rPr>
              <a:t> </a:t>
            </a:r>
            <a:r>
              <a:rPr lang="en-IE" sz="2500" b="1" dirty="0" err="1">
                <a:effectLst/>
                <a:ea typeface="Calibri" panose="020F0502020204030204" pitchFamily="34" charset="0"/>
                <a:cs typeface="Arial" panose="020B0604020202020204" pitchFamily="34" charset="0"/>
              </a:rPr>
              <a:t>ar</a:t>
            </a:r>
            <a:r>
              <a:rPr lang="en-IE" sz="2500" b="1" dirty="0">
                <a:effectLst/>
                <a:ea typeface="Calibri" panose="020F0502020204030204" pitchFamily="34" charset="0"/>
                <a:cs typeface="Arial" panose="020B0604020202020204" pitchFamily="34" charset="0"/>
              </a:rPr>
              <a:t> </a:t>
            </a:r>
            <a:r>
              <a:rPr lang="en-IE" sz="2500" b="1" dirty="0" err="1">
                <a:effectLst/>
                <a:ea typeface="Calibri" panose="020F0502020204030204" pitchFamily="34" charset="0"/>
                <a:cs typeface="Arial" panose="020B0604020202020204" pitchFamily="34" charset="0"/>
              </a:rPr>
              <a:t>chomhlachtaí</a:t>
            </a:r>
            <a:r>
              <a:rPr lang="en-IE" sz="2500" b="1" dirty="0">
                <a:effectLst/>
                <a:ea typeface="Calibri" panose="020F0502020204030204" pitchFamily="34" charset="0"/>
                <a:cs typeface="Arial" panose="020B0604020202020204" pitchFamily="34" charset="0"/>
              </a:rPr>
              <a:t> </a:t>
            </a:r>
            <a:r>
              <a:rPr lang="en-IE" sz="2500" b="1" dirty="0" err="1">
                <a:effectLst/>
                <a:ea typeface="Calibri" panose="020F0502020204030204" pitchFamily="34" charset="0"/>
                <a:cs typeface="Arial" panose="020B0604020202020204" pitchFamily="34" charset="0"/>
              </a:rPr>
              <a:t>poiblí</a:t>
            </a:r>
            <a:r>
              <a:rPr lang="en-IE" sz="2500" b="1" dirty="0">
                <a:effectLst/>
                <a:ea typeface="Calibri" panose="020F0502020204030204" pitchFamily="34" charset="0"/>
                <a:cs typeface="Arial" panose="020B0604020202020204" pitchFamily="34" charset="0"/>
              </a:rPr>
              <a:t> </a:t>
            </a:r>
            <a:r>
              <a:rPr lang="en-IE" sz="2500" b="1" dirty="0" err="1">
                <a:effectLst/>
                <a:ea typeface="Calibri" panose="020F0502020204030204" pitchFamily="34" charset="0"/>
                <a:cs typeface="Arial" panose="020B0604020202020204" pitchFamily="34" charset="0"/>
              </a:rPr>
              <a:t>na</a:t>
            </a:r>
            <a:r>
              <a:rPr lang="en-IE" sz="2500" b="1" dirty="0">
                <a:effectLst/>
                <a:ea typeface="Calibri" panose="020F0502020204030204" pitchFamily="34" charset="0"/>
                <a:cs typeface="Arial" panose="020B0604020202020204" pitchFamily="34" charset="0"/>
              </a:rPr>
              <a:t> </a:t>
            </a:r>
            <a:r>
              <a:rPr lang="en-IE" sz="2500" b="1" dirty="0" err="1">
                <a:effectLst/>
                <a:ea typeface="Calibri" panose="020F0502020204030204" pitchFamily="34" charset="0"/>
                <a:cs typeface="Arial" panose="020B0604020202020204" pitchFamily="34" charset="0"/>
              </a:rPr>
              <a:t>riachtanais</a:t>
            </a:r>
            <a:r>
              <a:rPr lang="en-IE" sz="2500" b="1" dirty="0">
                <a:effectLst/>
                <a:ea typeface="Calibri" panose="020F0502020204030204" pitchFamily="34" charset="0"/>
                <a:cs typeface="Arial" panose="020B0604020202020204" pitchFamily="34" charset="0"/>
              </a:rPr>
              <a:t> a </a:t>
            </a:r>
            <a:r>
              <a:rPr lang="en-IE" sz="2500" b="1" dirty="0" err="1">
                <a:effectLst/>
                <a:ea typeface="Calibri" panose="020F0502020204030204" pitchFamily="34" charset="0"/>
                <a:cs typeface="Arial" panose="020B0604020202020204" pitchFamily="34" charset="0"/>
              </a:rPr>
              <a:t>chomhlíonadh</a:t>
            </a:r>
            <a:r>
              <a:rPr lang="en-IE" sz="2500" b="1" dirty="0">
                <a:effectLst/>
                <a:ea typeface="Calibri" panose="020F0502020204030204" pitchFamily="34" charset="0"/>
                <a:cs typeface="Arial" panose="020B0604020202020204" pitchFamily="34" charset="0"/>
              </a:rPr>
              <a:t>? </a:t>
            </a:r>
            <a:endParaRPr lang="en-US" sz="2500" dirty="0"/>
          </a:p>
          <a:p>
            <a:pPr marL="0" indent="0" algn="just">
              <a:lnSpc>
                <a:spcPct val="107000"/>
              </a:lnSpc>
              <a:spcAft>
                <a:spcPts val="800"/>
              </a:spcAft>
              <a:buNone/>
            </a:pPr>
            <a:r>
              <a:rPr lang="en-IE" sz="2500" dirty="0" err="1">
                <a:effectLst/>
                <a:ea typeface="Calibri" panose="020F0502020204030204" pitchFamily="34" charset="0"/>
                <a:cs typeface="Arial" panose="020B0604020202020204" pitchFamily="34" charset="0"/>
              </a:rPr>
              <a:t>Leanfar</a:t>
            </a:r>
            <a:r>
              <a:rPr lang="en-IE" sz="2500" dirty="0">
                <a:effectLst/>
                <a:ea typeface="Calibri" panose="020F0502020204030204" pitchFamily="34" charset="0"/>
                <a:cs typeface="Arial" panose="020B0604020202020204" pitchFamily="34" charset="0"/>
              </a:rPr>
              <a:t> de </a:t>
            </a:r>
            <a:r>
              <a:rPr lang="en-IE" sz="2500" dirty="0" err="1">
                <a:effectLst/>
                <a:ea typeface="Calibri" panose="020F0502020204030204" pitchFamily="34" charset="0"/>
                <a:cs typeface="Arial" panose="020B0604020202020204" pitchFamily="34" charset="0"/>
              </a:rPr>
              <a:t>na</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nósanna</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imeachta</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seo</a:t>
            </a:r>
            <a:r>
              <a:rPr lang="en-IE" sz="2500" dirty="0">
                <a:effectLst/>
                <a:ea typeface="Calibri" panose="020F0502020204030204" pitchFamily="34" charset="0"/>
                <a:cs typeface="Arial" panose="020B0604020202020204" pitchFamily="34" charset="0"/>
              </a:rPr>
              <a:t> a </a:t>
            </a:r>
            <a:r>
              <a:rPr lang="en-IE" sz="2500" dirty="0" err="1">
                <a:effectLst/>
                <a:ea typeface="Calibri" panose="020F0502020204030204" pitchFamily="34" charset="0"/>
                <a:cs typeface="Arial" panose="020B0604020202020204" pitchFamily="34" charset="0"/>
              </a:rPr>
              <a:t>leanas</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sa</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reachtaíocht</a:t>
            </a:r>
            <a:r>
              <a:rPr lang="en-IE" sz="2500" dirty="0">
                <a:effectLst/>
                <a:ea typeface="Calibri" panose="020F0502020204030204" pitchFamily="34" charset="0"/>
                <a:cs typeface="Arial" panose="020B0604020202020204" pitchFamily="34" charset="0"/>
              </a:rPr>
              <a:t> </a:t>
            </a:r>
            <a:r>
              <a:rPr lang="ga-IE" sz="2500" dirty="0">
                <a:effectLst/>
                <a:ea typeface="Calibri" panose="020F0502020204030204" pitchFamily="34" charset="0"/>
                <a:cs typeface="Arial" panose="020B0604020202020204" pitchFamily="34" charset="0"/>
              </a:rPr>
              <a:t>phríomha</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chun</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faireachán</a:t>
            </a:r>
            <a:r>
              <a:rPr lang="en-IE" sz="2500" dirty="0">
                <a:effectLst/>
                <a:ea typeface="Calibri" panose="020F0502020204030204" pitchFamily="34" charset="0"/>
                <a:cs typeface="Arial" panose="020B0604020202020204" pitchFamily="34" charset="0"/>
              </a:rPr>
              <a:t> a </a:t>
            </a:r>
            <a:r>
              <a:rPr lang="en-IE" sz="2500" dirty="0" err="1">
                <a:effectLst/>
                <a:ea typeface="Calibri" panose="020F0502020204030204" pitchFamily="34" charset="0"/>
                <a:cs typeface="Arial" panose="020B0604020202020204" pitchFamily="34" charset="0"/>
              </a:rPr>
              <a:t>dhéanamh</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ar</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chomhlíonadh</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agus</a:t>
            </a:r>
            <a:r>
              <a:rPr lang="en-IE" sz="2500" dirty="0">
                <a:effectLst/>
                <a:ea typeface="Calibri" panose="020F0502020204030204" pitchFamily="34" charset="0"/>
                <a:cs typeface="Arial" panose="020B0604020202020204" pitchFamily="34" charset="0"/>
              </a:rPr>
              <a:t> le </a:t>
            </a:r>
            <a:r>
              <a:rPr lang="en-IE" sz="2500" dirty="0" err="1">
                <a:effectLst/>
                <a:ea typeface="Calibri" panose="020F0502020204030204" pitchFamily="34" charset="0"/>
                <a:cs typeface="Arial" panose="020B0604020202020204" pitchFamily="34" charset="0"/>
              </a:rPr>
              <a:t>freagairt</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d’aon</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neamh-chomhlíonadh</a:t>
            </a:r>
            <a:r>
              <a:rPr lang="en-IE" sz="2500" dirty="0">
                <a:effectLst/>
                <a:ea typeface="Calibri" panose="020F0502020204030204" pitchFamily="34" charset="0"/>
                <a:cs typeface="Arial" panose="020B0604020202020204" pitchFamily="34" charset="0"/>
              </a:rPr>
              <a:t> ó </a:t>
            </a:r>
            <a:r>
              <a:rPr lang="en-IE" sz="2500" dirty="0" err="1">
                <a:effectLst/>
                <a:ea typeface="Calibri" panose="020F0502020204030204" pitchFamily="34" charset="0"/>
                <a:cs typeface="Arial" panose="020B0604020202020204" pitchFamily="34" charset="0"/>
              </a:rPr>
              <a:t>chomhlachtaí</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poiblí</a:t>
            </a:r>
            <a:r>
              <a:rPr lang="en-IE" sz="2500" dirty="0">
                <a:effectLst/>
                <a:ea typeface="Calibri" panose="020F0502020204030204" pitchFamily="34" charset="0"/>
                <a:cs typeface="Arial" panose="020B0604020202020204" pitchFamily="34" charset="0"/>
              </a:rPr>
              <a:t>:</a:t>
            </a:r>
            <a:endParaRPr lang="ga-IE" sz="2500" dirty="0">
              <a:effectLst/>
              <a:ea typeface="Calibri" panose="020F0502020204030204" pitchFamily="34" charset="0"/>
              <a:cs typeface="Times New Roman" panose="02020603050405020304" pitchFamily="18" charset="0"/>
            </a:endParaRPr>
          </a:p>
          <a:p>
            <a:pPr marL="163195" indent="0" algn="just">
              <a:lnSpc>
                <a:spcPct val="107000"/>
              </a:lnSpc>
              <a:spcAft>
                <a:spcPts val="800"/>
              </a:spcAft>
              <a:buNone/>
            </a:pP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imscrúdú</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ar</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ghearán</a:t>
            </a:r>
            <a:r>
              <a:rPr lang="en-IE" sz="2500" dirty="0">
                <a:effectLst/>
                <a:ea typeface="Calibri" panose="020F0502020204030204" pitchFamily="34" charset="0"/>
                <a:cs typeface="Arial" panose="020B0604020202020204" pitchFamily="34" charset="0"/>
              </a:rPr>
              <a:t> arna </a:t>
            </a:r>
            <a:r>
              <a:rPr lang="en-IE" sz="2500" dirty="0" err="1">
                <a:effectLst/>
                <a:ea typeface="Calibri" panose="020F0502020204030204" pitchFamily="34" charset="0"/>
                <a:cs typeface="Arial" panose="020B0604020202020204" pitchFamily="34" charset="0"/>
              </a:rPr>
              <a:t>dhéanamh</a:t>
            </a:r>
            <a:r>
              <a:rPr lang="en-IE" sz="2500" dirty="0">
                <a:effectLst/>
                <a:ea typeface="Calibri" panose="020F0502020204030204" pitchFamily="34" charset="0"/>
                <a:cs typeface="Arial" panose="020B0604020202020204" pitchFamily="34" charset="0"/>
              </a:rPr>
              <a:t> ag ball den </a:t>
            </a:r>
            <a:r>
              <a:rPr lang="en-IE" sz="2500" dirty="0" err="1">
                <a:effectLst/>
                <a:ea typeface="Calibri" panose="020F0502020204030204" pitchFamily="34" charset="0"/>
                <a:cs typeface="Arial" panose="020B0604020202020204" pitchFamily="34" charset="0"/>
              </a:rPr>
              <a:t>phobal</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agus</a:t>
            </a:r>
            <a:r>
              <a:rPr lang="en-IE" sz="2500" dirty="0">
                <a:effectLst/>
                <a:ea typeface="Calibri" panose="020F0502020204030204" pitchFamily="34" charset="0"/>
                <a:cs typeface="Arial" panose="020B0604020202020204" pitchFamily="34" charset="0"/>
              </a:rPr>
              <a:t>/</a:t>
            </a:r>
            <a:r>
              <a:rPr lang="en-IE" sz="2500" dirty="0" err="1">
                <a:effectLst/>
                <a:ea typeface="Calibri" panose="020F0502020204030204" pitchFamily="34" charset="0"/>
                <a:cs typeface="Arial" panose="020B0604020202020204" pitchFamily="34" charset="0"/>
              </a:rPr>
              <a:t>nó</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faireachán</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ar</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chomhlíonadh</a:t>
            </a:r>
            <a:r>
              <a:rPr lang="en-IE" sz="2500" dirty="0">
                <a:effectLst/>
                <a:ea typeface="Calibri" panose="020F0502020204030204" pitchFamily="34" charset="0"/>
                <a:cs typeface="Arial" panose="020B0604020202020204" pitchFamily="34" charset="0"/>
              </a:rPr>
              <a:t> arna </a:t>
            </a:r>
            <a:r>
              <a:rPr lang="en-IE" sz="2500" dirty="0" err="1">
                <a:effectLst/>
                <a:ea typeface="Calibri" panose="020F0502020204030204" pitchFamily="34" charset="0"/>
                <a:cs typeface="Arial" panose="020B0604020202020204" pitchFamily="34" charset="0"/>
              </a:rPr>
              <a:t>dhéanamh</a:t>
            </a:r>
            <a:r>
              <a:rPr lang="en-IE" sz="2500" dirty="0">
                <a:effectLst/>
                <a:ea typeface="Calibri" panose="020F0502020204030204" pitchFamily="34" charset="0"/>
                <a:cs typeface="Arial" panose="020B0604020202020204" pitchFamily="34" charset="0"/>
              </a:rPr>
              <a:t> ag </a:t>
            </a:r>
            <a:r>
              <a:rPr lang="en-IE" sz="2500" dirty="0" err="1">
                <a:effectLst/>
                <a:ea typeface="Calibri" panose="020F0502020204030204" pitchFamily="34" charset="0"/>
                <a:cs typeface="Arial" panose="020B0604020202020204" pitchFamily="34" charset="0"/>
              </a:rPr>
              <a:t>Oifig</a:t>
            </a:r>
            <a:r>
              <a:rPr lang="en-IE" sz="2500" dirty="0">
                <a:effectLst/>
                <a:ea typeface="Calibri" panose="020F0502020204030204" pitchFamily="34" charset="0"/>
                <a:cs typeface="Arial" panose="020B0604020202020204" pitchFamily="34" charset="0"/>
              </a:rPr>
              <a:t> an </a:t>
            </a:r>
            <a:r>
              <a:rPr lang="en-IE" sz="2500" dirty="0" err="1">
                <a:effectLst/>
                <a:ea typeface="Calibri" panose="020F0502020204030204" pitchFamily="34" charset="0"/>
                <a:cs typeface="Arial" panose="020B0604020202020204" pitchFamily="34" charset="0"/>
              </a:rPr>
              <a:t>Choimisinéara</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Teanga</a:t>
            </a:r>
            <a:endParaRPr lang="ga-IE" sz="2500" dirty="0">
              <a:effectLst/>
              <a:ea typeface="Calibri" panose="020F0502020204030204" pitchFamily="34" charset="0"/>
              <a:cs typeface="Times New Roman" panose="02020603050405020304" pitchFamily="18" charset="0"/>
            </a:endParaRPr>
          </a:p>
          <a:p>
            <a:pPr marL="163195" indent="0" algn="just">
              <a:lnSpc>
                <a:spcPct val="107000"/>
              </a:lnSpc>
              <a:spcAft>
                <a:spcPts val="800"/>
              </a:spcAft>
              <a:buNone/>
            </a:pP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féadfar</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imscrúdú</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reachtúil</a:t>
            </a:r>
            <a:r>
              <a:rPr lang="en-IE" sz="2500" dirty="0">
                <a:effectLst/>
                <a:ea typeface="Calibri" panose="020F0502020204030204" pitchFamily="34" charset="0"/>
                <a:cs typeface="Arial" panose="020B0604020202020204" pitchFamily="34" charset="0"/>
              </a:rPr>
              <a:t> a </a:t>
            </a:r>
            <a:r>
              <a:rPr lang="en-IE" sz="2500" dirty="0" err="1">
                <a:effectLst/>
                <a:ea typeface="Calibri" panose="020F0502020204030204" pitchFamily="34" charset="0"/>
                <a:cs typeface="Arial" panose="020B0604020202020204" pitchFamily="34" charset="0"/>
              </a:rPr>
              <a:t>sheoladh</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más</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gá</a:t>
            </a:r>
            <a:endParaRPr lang="ga-IE" sz="2500" dirty="0">
              <a:effectLst/>
              <a:ea typeface="Calibri" panose="020F0502020204030204" pitchFamily="34" charset="0"/>
              <a:cs typeface="Times New Roman" panose="02020603050405020304" pitchFamily="18" charset="0"/>
            </a:endParaRPr>
          </a:p>
          <a:p>
            <a:pPr marL="163195" indent="0" algn="just">
              <a:lnSpc>
                <a:spcPct val="107000"/>
              </a:lnSpc>
              <a:spcAft>
                <a:spcPts val="800"/>
              </a:spcAft>
              <a:buNone/>
            </a:pP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féadfar</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fionnachtana</a:t>
            </a:r>
            <a:r>
              <a:rPr lang="en-IE" sz="2500" dirty="0">
                <a:effectLst/>
                <a:ea typeface="Calibri" panose="020F0502020204030204" pitchFamily="34" charset="0"/>
                <a:cs typeface="Arial" panose="020B0604020202020204" pitchFamily="34" charset="0"/>
              </a:rPr>
              <a:t>/</a:t>
            </a:r>
            <a:r>
              <a:rPr lang="en-IE" sz="2500" dirty="0" err="1">
                <a:effectLst/>
                <a:ea typeface="Calibri" panose="020F0502020204030204" pitchFamily="34" charset="0"/>
                <a:cs typeface="Arial" panose="020B0604020202020204" pitchFamily="34" charset="0"/>
              </a:rPr>
              <a:t>moltaí</a:t>
            </a:r>
            <a:r>
              <a:rPr lang="en-IE" sz="2500" dirty="0">
                <a:effectLst/>
                <a:ea typeface="Calibri" panose="020F0502020204030204" pitchFamily="34" charset="0"/>
                <a:cs typeface="Arial" panose="020B0604020202020204" pitchFamily="34" charset="0"/>
              </a:rPr>
              <a:t> a </a:t>
            </a:r>
            <a:r>
              <a:rPr lang="en-IE" sz="2500" dirty="0" err="1">
                <a:effectLst/>
                <a:ea typeface="Calibri" panose="020F0502020204030204" pitchFamily="34" charset="0"/>
                <a:cs typeface="Arial" panose="020B0604020202020204" pitchFamily="34" charset="0"/>
              </a:rPr>
              <a:t>dhéanamh</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i</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dtuarascáil</a:t>
            </a:r>
            <a:r>
              <a:rPr lang="en-IE" sz="2500" dirty="0">
                <a:effectLst/>
                <a:ea typeface="Calibri" panose="020F0502020204030204" pitchFamily="34" charset="0"/>
                <a:cs typeface="Arial" panose="020B0604020202020204" pitchFamily="34" charset="0"/>
              </a:rPr>
              <a:t> an </a:t>
            </a:r>
            <a:r>
              <a:rPr lang="en-IE" sz="2500" dirty="0" err="1">
                <a:effectLst/>
                <a:ea typeface="Calibri" panose="020F0502020204030204" pitchFamily="34" charset="0"/>
                <a:cs typeface="Arial" panose="020B0604020202020204" pitchFamily="34" charset="0"/>
              </a:rPr>
              <a:t>imscrúdaithe</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reachtúil</a:t>
            </a:r>
            <a:r>
              <a:rPr lang="en-IE" sz="2500" dirty="0">
                <a:effectLst/>
                <a:ea typeface="Calibri" panose="020F0502020204030204" pitchFamily="34" charset="0"/>
                <a:cs typeface="Arial" panose="020B0604020202020204" pitchFamily="34" charset="0"/>
              </a:rPr>
              <a:t> </a:t>
            </a:r>
            <a:endParaRPr lang="ga-IE" sz="2500" dirty="0">
              <a:effectLst/>
              <a:ea typeface="Calibri" panose="020F0502020204030204" pitchFamily="34" charset="0"/>
              <a:cs typeface="Times New Roman" panose="02020603050405020304" pitchFamily="18" charset="0"/>
            </a:endParaRPr>
          </a:p>
          <a:p>
            <a:pPr marL="163195" indent="0" algn="just">
              <a:lnSpc>
                <a:spcPct val="107000"/>
              </a:lnSpc>
              <a:spcAft>
                <a:spcPts val="800"/>
              </a:spcAft>
              <a:buNone/>
            </a:pP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má</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leantar</a:t>
            </a:r>
            <a:r>
              <a:rPr lang="en-IE" sz="2500" dirty="0">
                <a:effectLst/>
                <a:ea typeface="Calibri" panose="020F0502020204030204" pitchFamily="34" charset="0"/>
                <a:cs typeface="Arial" panose="020B0604020202020204" pitchFamily="34" charset="0"/>
              </a:rPr>
              <a:t> de </a:t>
            </a:r>
            <a:r>
              <a:rPr lang="en-IE" sz="2500" dirty="0" err="1">
                <a:effectLst/>
                <a:ea typeface="Calibri" panose="020F0502020204030204" pitchFamily="34" charset="0"/>
                <a:cs typeface="Arial" panose="020B0604020202020204" pitchFamily="34" charset="0"/>
              </a:rPr>
              <a:t>neamh-chomhlíonadh</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féadfaidh</a:t>
            </a:r>
            <a:r>
              <a:rPr lang="en-IE" sz="2500" dirty="0">
                <a:effectLst/>
                <a:ea typeface="Calibri" panose="020F0502020204030204" pitchFamily="34" charset="0"/>
                <a:cs typeface="Arial" panose="020B0604020202020204" pitchFamily="34" charset="0"/>
              </a:rPr>
              <a:t> an </a:t>
            </a:r>
            <a:r>
              <a:rPr lang="en-IE" sz="2500" dirty="0" err="1">
                <a:effectLst/>
                <a:ea typeface="Calibri" panose="020F0502020204030204" pitchFamily="34" charset="0"/>
                <a:cs typeface="Arial" panose="020B0604020202020204" pitchFamily="34" charset="0"/>
              </a:rPr>
              <a:t>Coimisinéir</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Teanga</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tuarascáil</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faoi</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neamh-chomhlíonadh</a:t>
            </a:r>
            <a:r>
              <a:rPr lang="en-IE" sz="2500" dirty="0">
                <a:effectLst/>
                <a:ea typeface="Calibri" panose="020F0502020204030204" pitchFamily="34" charset="0"/>
                <a:cs typeface="Arial" panose="020B0604020202020204" pitchFamily="34" charset="0"/>
              </a:rPr>
              <a:t> an </a:t>
            </a:r>
            <a:r>
              <a:rPr lang="en-IE" sz="2500" dirty="0" err="1">
                <a:effectLst/>
                <a:ea typeface="Calibri" panose="020F0502020204030204" pitchFamily="34" charset="0"/>
                <a:cs typeface="Arial" panose="020B0604020202020204" pitchFamily="34" charset="0"/>
              </a:rPr>
              <a:t>chomhlachta</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phoiblí</a:t>
            </a:r>
            <a:r>
              <a:rPr lang="en-IE" sz="2500" dirty="0">
                <a:effectLst/>
                <a:ea typeface="Calibri" panose="020F0502020204030204" pitchFamily="34" charset="0"/>
                <a:cs typeface="Arial" panose="020B0604020202020204" pitchFamily="34" charset="0"/>
              </a:rPr>
              <a:t> a chur </a:t>
            </a:r>
            <a:r>
              <a:rPr lang="en-IE" sz="2500" dirty="0" err="1">
                <a:effectLst/>
                <a:ea typeface="Calibri" panose="020F0502020204030204" pitchFamily="34" charset="0"/>
                <a:cs typeface="Arial" panose="020B0604020202020204" pitchFamily="34" charset="0"/>
              </a:rPr>
              <a:t>faoi</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bhráid</a:t>
            </a:r>
            <a:r>
              <a:rPr lang="en-IE" sz="2500" dirty="0">
                <a:effectLst/>
                <a:ea typeface="Calibri" panose="020F0502020204030204" pitchFamily="34" charset="0"/>
                <a:cs typeface="Arial" panose="020B0604020202020204" pitchFamily="34" charset="0"/>
              </a:rPr>
              <a:t> </a:t>
            </a:r>
            <a:r>
              <a:rPr lang="en-IE" sz="2500" dirty="0" err="1">
                <a:effectLst/>
                <a:ea typeface="Calibri" panose="020F0502020204030204" pitchFamily="34" charset="0"/>
                <a:cs typeface="Arial" panose="020B0604020202020204" pitchFamily="34" charset="0"/>
              </a:rPr>
              <a:t>Thithe</a:t>
            </a:r>
            <a:r>
              <a:rPr lang="en-IE" sz="2500" dirty="0">
                <a:effectLst/>
                <a:ea typeface="Calibri" panose="020F0502020204030204" pitchFamily="34" charset="0"/>
                <a:cs typeface="Arial" panose="020B0604020202020204" pitchFamily="34" charset="0"/>
              </a:rPr>
              <a:t> an </a:t>
            </a:r>
            <a:r>
              <a:rPr lang="en-IE" sz="2500" dirty="0" err="1">
                <a:effectLst/>
                <a:ea typeface="Calibri" panose="020F0502020204030204" pitchFamily="34" charset="0"/>
                <a:cs typeface="Arial" panose="020B0604020202020204" pitchFamily="34" charset="0"/>
              </a:rPr>
              <a:t>Oireachtais</a:t>
            </a:r>
            <a:r>
              <a:rPr lang="en-IE" sz="2500" dirty="0">
                <a:effectLst/>
                <a:ea typeface="Calibri" panose="020F0502020204030204" pitchFamily="34" charset="0"/>
                <a:cs typeface="Arial" panose="020B0604020202020204" pitchFamily="34" charset="0"/>
              </a:rPr>
              <a:t>.</a:t>
            </a:r>
            <a:endParaRPr lang="ga-IE" sz="25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98813784"/>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903921"/>
            <a:ext cx="8278749" cy="5360245"/>
          </a:xfrm>
        </p:spPr>
        <p:txBody>
          <a:bodyPr rtlCol="0">
            <a:normAutofit fontScale="92500"/>
          </a:bodyPr>
          <a:lstStyle/>
          <a:p>
            <a:pPr marL="0" indent="0" algn="just">
              <a:lnSpc>
                <a:spcPct val="107000"/>
              </a:lnSpc>
              <a:spcAft>
                <a:spcPts val="800"/>
              </a:spcAft>
              <a:buNone/>
            </a:pPr>
            <a:r>
              <a:rPr lang="en-US" sz="2400" b="1" dirty="0">
                <a:effectLst/>
                <a:ea typeface="Times New Roman" panose="02020603050405020304" pitchFamily="18" charset="0"/>
                <a:cs typeface="Times New Roman" panose="02020603050405020304" pitchFamily="18" charset="0"/>
              </a:rPr>
              <a:t>10. </a:t>
            </a:r>
            <a:r>
              <a:rPr lang="en-IE" sz="2400" b="1" dirty="0" err="1">
                <a:effectLst/>
                <a:ea typeface="Calibri" panose="020F0502020204030204" pitchFamily="34" charset="0"/>
                <a:cs typeface="Arial" panose="020B0604020202020204" pitchFamily="34" charset="0"/>
              </a:rPr>
              <a:t>Cén</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chaoi</a:t>
            </a:r>
            <a:r>
              <a:rPr lang="en-IE" sz="2400" b="1" dirty="0">
                <a:effectLst/>
                <a:ea typeface="Calibri" panose="020F0502020204030204" pitchFamily="34" charset="0"/>
                <a:cs typeface="Arial" panose="020B0604020202020204" pitchFamily="34" charset="0"/>
              </a:rPr>
              <a:t> a </a:t>
            </a:r>
            <a:r>
              <a:rPr lang="en-IE" sz="2400" b="1" dirty="0" err="1">
                <a:effectLst/>
                <a:ea typeface="Calibri" panose="020F0502020204030204" pitchFamily="34" charset="0"/>
                <a:cs typeface="Arial" panose="020B0604020202020204" pitchFamily="34" charset="0"/>
              </a:rPr>
              <a:t>ndéantar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sainmhíniú</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na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Meáin</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Ghaeilge</a:t>
            </a:r>
            <a:r>
              <a:rPr lang="en-IE" sz="2400" b="1" dirty="0">
                <a:effectLst/>
                <a:ea typeface="Calibri" panose="020F0502020204030204" pitchFamily="34" charset="0"/>
                <a:cs typeface="Arial" panose="020B0604020202020204" pitchFamily="34" charset="0"/>
              </a:rPr>
              <a:t>’?</a:t>
            </a:r>
            <a:endParaRPr lang="en-US" sz="2400" b="1"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ea typeface="Calibri" panose="020F0502020204030204" pitchFamily="34" charset="0"/>
                <a:cs typeface="Arial" panose="020B0604020202020204" pitchFamily="34" charset="0"/>
              </a:rPr>
              <a:t>Mar a </a:t>
            </a:r>
            <a:r>
              <a:rPr lang="en-IE" sz="2400" dirty="0" err="1">
                <a:effectLst/>
                <a:ea typeface="Calibri" panose="020F0502020204030204" pitchFamily="34" charset="0"/>
                <a:cs typeface="Arial" panose="020B0604020202020204" pitchFamily="34" charset="0"/>
              </a:rPr>
              <a:t>fhoráiltear</a:t>
            </a:r>
            <a:r>
              <a:rPr lang="en-IE" sz="2400" dirty="0">
                <a:effectLst/>
                <a:ea typeface="Calibri" panose="020F0502020204030204" pitchFamily="34" charset="0"/>
                <a:cs typeface="Arial" panose="020B0604020202020204" pitchFamily="34" charset="0"/>
              </a:rPr>
              <a:t> in alt 10A.(2), </a:t>
            </a:r>
            <a:r>
              <a:rPr lang="en-IE" sz="2400" dirty="0" err="1">
                <a:effectLst/>
                <a:ea typeface="Calibri" panose="020F0502020204030204" pitchFamily="34" charset="0"/>
                <a:cs typeface="Arial" panose="020B0604020202020204" pitchFamily="34" charset="0"/>
              </a:rPr>
              <a:t>ciallaíonn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meáin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Ghaeilge</a:t>
            </a:r>
            <a:r>
              <a:rPr lang="en-IE" sz="2400" dirty="0">
                <a:effectLst/>
                <a:ea typeface="Calibri" panose="020F0502020204030204" pitchFamily="34" charset="0"/>
                <a:cs typeface="Arial" panose="020B0604020202020204" pitchFamily="34" charset="0"/>
              </a:rPr>
              <a:t>” </a:t>
            </a:r>
            <a:r>
              <a:rPr lang="ga-IE" sz="2400" dirty="0">
                <a:effectLst/>
                <a:ea typeface="Calibri" panose="020F0502020204030204" pitchFamily="34" charset="0"/>
                <a:cs typeface="Times New Roman" panose="02020603050405020304" pitchFamily="18" charset="0"/>
              </a:rPr>
              <a:t>aon mheáin ina bhfuil 50 faoin gcéad nó níos mó d’ábhar na meán sin trí mheán na Gaeilge.</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Cuirfear</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liosta</a:t>
            </a:r>
            <a:r>
              <a:rPr lang="en-IE" sz="2400" dirty="0">
                <a:effectLst/>
                <a:ea typeface="Calibri" panose="020F0502020204030204" pitchFamily="34" charset="0"/>
                <a:cs typeface="Times New Roman" panose="02020603050405020304" pitchFamily="18" charset="0"/>
              </a:rPr>
              <a:t> de </a:t>
            </a:r>
            <a:r>
              <a:rPr lang="en-IE" sz="2400" dirty="0" err="1">
                <a:effectLst/>
                <a:ea typeface="Calibri" panose="020F0502020204030204" pitchFamily="34" charset="0"/>
                <a:cs typeface="Times New Roman" panose="02020603050405020304" pitchFamily="18" charset="0"/>
              </a:rPr>
              <a:t>na</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meáin</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Ghaeilge</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ar</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fáil</a:t>
            </a:r>
            <a:r>
              <a:rPr lang="en-IE" sz="2400" dirty="0">
                <a:effectLst/>
                <a:ea typeface="Calibri" panose="020F0502020204030204" pitchFamily="34" charset="0"/>
                <a:cs typeface="Times New Roman" panose="02020603050405020304" pitchFamily="18" charset="0"/>
              </a:rPr>
              <a:t>.</a:t>
            </a:r>
            <a:endParaRPr lang="en-US"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US" sz="2400" b="1" dirty="0">
                <a:effectLst/>
                <a:ea typeface="Times New Roman" panose="02020603050405020304" pitchFamily="18" charset="0"/>
                <a:cs typeface="Times New Roman" panose="02020603050405020304" pitchFamily="18" charset="0"/>
              </a:rPr>
              <a:t>11. </a:t>
            </a:r>
            <a:r>
              <a:rPr lang="en-IE" sz="2400" b="1" dirty="0" err="1">
                <a:effectLst/>
                <a:ea typeface="Calibri" panose="020F0502020204030204" pitchFamily="34" charset="0"/>
                <a:cs typeface="Arial" panose="020B0604020202020204" pitchFamily="34" charset="0"/>
              </a:rPr>
              <a:t>Cé</a:t>
            </a:r>
            <a:r>
              <a:rPr lang="en-IE" sz="2400" b="1" dirty="0">
                <a:effectLst/>
                <a:ea typeface="Calibri" panose="020F0502020204030204" pitchFamily="34" charset="0"/>
                <a:cs typeface="Arial" panose="020B0604020202020204" pitchFamily="34" charset="0"/>
              </a:rPr>
              <a:t> a </a:t>
            </a:r>
            <a:r>
              <a:rPr lang="en-IE" sz="2400" b="1" dirty="0" err="1">
                <a:effectLst/>
                <a:ea typeface="Calibri" panose="020F0502020204030204" pitchFamily="34" charset="0"/>
                <a:cs typeface="Arial" panose="020B0604020202020204" pitchFamily="34" charset="0"/>
              </a:rPr>
              <a:t>leag</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amach</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na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riachtanais</a:t>
            </a:r>
            <a:r>
              <a:rPr lang="en-IE" sz="2400" b="1" dirty="0">
                <a:effectLst/>
                <a:ea typeface="Calibri" panose="020F0502020204030204" pitchFamily="34" charset="0"/>
                <a:cs typeface="Arial" panose="020B0604020202020204" pitchFamily="34" charset="0"/>
              </a:rPr>
              <a:t> 5% </a:t>
            </a:r>
            <a:r>
              <a:rPr lang="en-IE" sz="2400" b="1" dirty="0" err="1">
                <a:effectLst/>
                <a:ea typeface="Calibri" panose="020F0502020204030204" pitchFamily="34" charset="0"/>
                <a:cs typeface="Arial" panose="020B0604020202020204" pitchFamily="34" charset="0"/>
              </a:rPr>
              <a:t>agus</a:t>
            </a:r>
            <a:r>
              <a:rPr lang="en-IE" sz="2400" b="1" dirty="0">
                <a:effectLst/>
                <a:ea typeface="Calibri" panose="020F0502020204030204" pitchFamily="34" charset="0"/>
                <a:cs typeface="Arial" panose="020B0604020202020204" pitchFamily="34" charset="0"/>
              </a:rPr>
              <a:t> 20% in alt 10A.?</a:t>
            </a:r>
            <a:endParaRPr lang="ga-IE" sz="2400" b="1" dirty="0">
              <a:effectLst/>
              <a:ea typeface="Calibri" panose="020F0502020204030204" pitchFamily="34" charset="0"/>
              <a:cs typeface="Arial" panose="020B0604020202020204" pitchFamily="34" charset="0"/>
            </a:endParaRPr>
          </a:p>
          <a:p>
            <a:pPr marL="0" indent="0" algn="just">
              <a:lnSpc>
                <a:spcPct val="107000"/>
              </a:lnSpc>
              <a:spcAft>
                <a:spcPts val="800"/>
              </a:spcAft>
              <a:buNone/>
            </a:pPr>
            <a:r>
              <a:rPr lang="en-IE" sz="2400" dirty="0" err="1">
                <a:effectLst/>
                <a:ea typeface="Calibri" panose="020F0502020204030204" pitchFamily="34" charset="0"/>
                <a:cs typeface="Arial" panose="020B0604020202020204" pitchFamily="34" charset="0"/>
              </a:rPr>
              <a:t>Shocraigh</a:t>
            </a:r>
            <a:r>
              <a:rPr lang="en-IE" sz="2400" dirty="0">
                <a:effectLst/>
                <a:ea typeface="Calibri" panose="020F0502020204030204" pitchFamily="34" charset="0"/>
                <a:cs typeface="Arial" panose="020B0604020202020204" pitchFamily="34" charset="0"/>
              </a:rPr>
              <a:t> Tithe an </a:t>
            </a:r>
            <a:r>
              <a:rPr lang="en-IE" sz="2400" dirty="0" err="1">
                <a:effectLst/>
                <a:ea typeface="Calibri" panose="020F0502020204030204" pitchFamily="34" charset="0"/>
                <a:cs typeface="Arial" panose="020B0604020202020204" pitchFamily="34" charset="0"/>
              </a:rPr>
              <a:t>Oireachtais</a:t>
            </a:r>
            <a:r>
              <a:rPr lang="en-IE" sz="2400" dirty="0">
                <a:effectLst/>
                <a:ea typeface="Calibri" panose="020F0502020204030204" pitchFamily="34" charset="0"/>
                <a:cs typeface="Arial" panose="020B0604020202020204" pitchFamily="34" charset="0"/>
              </a:rPr>
              <a:t> go </a:t>
            </a:r>
            <a:r>
              <a:rPr lang="en-IE" sz="2400" dirty="0" err="1">
                <a:effectLst/>
                <a:ea typeface="Calibri" panose="020F0502020204030204" pitchFamily="34" charset="0"/>
                <a:cs typeface="Arial" panose="020B0604020202020204" pitchFamily="34" charset="0"/>
              </a:rPr>
              <a:t>ndéanfaí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forálacha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seo</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chuimsiú</a:t>
            </a:r>
            <a:r>
              <a:rPr lang="en-IE" sz="2400" dirty="0">
                <a:effectLst/>
                <a:ea typeface="Calibri" panose="020F0502020204030204" pitchFamily="34" charset="0"/>
                <a:cs typeface="Arial" panose="020B0604020202020204" pitchFamily="34" charset="0"/>
              </a:rPr>
              <a:t> in </a:t>
            </a:r>
            <a:r>
              <a:rPr lang="en-IE" sz="2400" dirty="0" err="1">
                <a:effectLst/>
                <a:ea typeface="Calibri" panose="020F0502020204030204" pitchFamily="34" charset="0"/>
                <a:cs typeface="Arial" panose="020B0604020202020204" pitchFamily="34" charset="0"/>
              </a:rPr>
              <a:t>Acht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dTeangacha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Oifigiúla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Leasú</a:t>
            </a:r>
            <a:r>
              <a:rPr lang="en-IE" sz="2400" dirty="0">
                <a:effectLst/>
                <a:ea typeface="Calibri" panose="020F0502020204030204" pitchFamily="34" charset="0"/>
                <a:cs typeface="Arial" panose="020B0604020202020204" pitchFamily="34" charset="0"/>
              </a:rPr>
              <a:t>), 2021. </a:t>
            </a:r>
            <a:r>
              <a:rPr lang="en-IE" sz="2400" dirty="0" err="1">
                <a:effectLst/>
                <a:ea typeface="Calibri" panose="020F0502020204030204" pitchFamily="34" charset="0"/>
                <a:cs typeface="Arial" panose="020B0604020202020204" pitchFamily="34" charset="0"/>
              </a:rPr>
              <a:t>Dá</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réir</a:t>
            </a:r>
            <a:r>
              <a:rPr lang="en-IE" sz="2400" dirty="0">
                <a:effectLst/>
                <a:ea typeface="Calibri" panose="020F0502020204030204" pitchFamily="34" charset="0"/>
                <a:cs typeface="Arial" panose="020B0604020202020204" pitchFamily="34" charset="0"/>
              </a:rPr>
              <a:t> sin, </a:t>
            </a:r>
            <a:r>
              <a:rPr lang="en-IE" sz="2400" dirty="0" err="1">
                <a:effectLst/>
                <a:ea typeface="Calibri" panose="020F0502020204030204" pitchFamily="34" charset="0"/>
                <a:cs typeface="Arial" panose="020B0604020202020204" pitchFamily="34" charset="0"/>
              </a:rPr>
              <a:t>shínigh</a:t>
            </a:r>
            <a:r>
              <a:rPr lang="en-IE" sz="2400" dirty="0">
                <a:effectLst/>
                <a:ea typeface="Calibri" panose="020F0502020204030204" pitchFamily="34" charset="0"/>
                <a:cs typeface="Arial" panose="020B0604020202020204" pitchFamily="34" charset="0"/>
              </a:rPr>
              <a:t> an </a:t>
            </a:r>
            <a:r>
              <a:rPr lang="en-IE" sz="2400" dirty="0" err="1">
                <a:effectLst/>
                <a:ea typeface="Calibri" panose="020F0502020204030204" pitchFamily="34" charset="0"/>
                <a:cs typeface="Arial" panose="020B0604020202020204" pitchFamily="34" charset="0"/>
              </a:rPr>
              <a:t>tUachtarán</a:t>
            </a:r>
            <a:r>
              <a:rPr lang="en-IE" sz="2400" dirty="0">
                <a:effectLst/>
                <a:ea typeface="Calibri" panose="020F0502020204030204" pitchFamily="34" charset="0"/>
                <a:cs typeface="Arial" panose="020B0604020202020204" pitchFamily="34" charset="0"/>
              </a:rPr>
              <a:t> Mícheál D Ó </a:t>
            </a:r>
            <a:r>
              <a:rPr lang="en-IE" sz="2400" dirty="0" err="1">
                <a:effectLst/>
                <a:ea typeface="Calibri" panose="020F0502020204030204" pitchFamily="34" charset="0"/>
                <a:cs typeface="Arial" panose="020B0604020202020204" pitchFamily="34" charset="0"/>
              </a:rPr>
              <a:t>hUigínn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Bille</a:t>
            </a:r>
            <a:r>
              <a:rPr lang="en-IE" sz="2400" dirty="0">
                <a:effectLst/>
                <a:ea typeface="Calibri" panose="020F0502020204030204" pitchFamily="34" charset="0"/>
                <a:cs typeface="Arial" panose="020B0604020202020204" pitchFamily="34" charset="0"/>
              </a:rPr>
              <a:t> na </a:t>
            </a:r>
            <a:r>
              <a:rPr lang="en-IE" sz="2400" dirty="0" err="1">
                <a:effectLst/>
                <a:ea typeface="Calibri" panose="020F0502020204030204" pitchFamily="34" charset="0"/>
                <a:cs typeface="Arial" panose="020B0604020202020204" pitchFamily="34" charset="0"/>
              </a:rPr>
              <a:t>dTeangacha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Oifigiúla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Leasú</a:t>
            </a:r>
            <a:r>
              <a:rPr lang="en-IE" sz="2400" dirty="0">
                <a:effectLst/>
                <a:ea typeface="Calibri" panose="020F0502020204030204" pitchFamily="34" charset="0"/>
                <a:cs typeface="Arial" panose="020B0604020202020204" pitchFamily="34" charset="0"/>
              </a:rPr>
              <a:t>), 2019 </a:t>
            </a:r>
            <a:r>
              <a:rPr lang="en-IE" sz="2400" dirty="0" err="1">
                <a:effectLst/>
                <a:ea typeface="Calibri" panose="020F0502020204030204" pitchFamily="34" charset="0"/>
                <a:cs typeface="Arial" panose="020B0604020202020204" pitchFamily="34" charset="0"/>
              </a:rPr>
              <a:t>ina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dhlí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ar</a:t>
            </a:r>
            <a:r>
              <a:rPr lang="en-IE" sz="2400" dirty="0">
                <a:effectLst/>
                <a:ea typeface="Calibri" panose="020F0502020204030204" pitchFamily="34" charset="0"/>
                <a:cs typeface="Arial" panose="020B0604020202020204" pitchFamily="34" charset="0"/>
              </a:rPr>
              <a:t> an 22 Nollaig, 2021. </a:t>
            </a:r>
            <a:endParaRPr lang="en-US" sz="2400" dirty="0">
              <a:effectLst/>
              <a:latin typeface="+mj-lt"/>
              <a:ea typeface="Times New Roman" panose="02020603050405020304" pitchFamily="18" charset="0"/>
              <a:cs typeface="Times New Roman" panose="02020603050405020304" pitchFamily="18" charset="0"/>
            </a:endParaRPr>
          </a:p>
          <a:p>
            <a:pPr algn="just">
              <a:lnSpc>
                <a:spcPct val="107000"/>
              </a:lnSpc>
              <a:spcAft>
                <a:spcPts val="800"/>
              </a:spcAft>
            </a:pPr>
            <a:endParaRPr lang="en-IE" sz="2400" dirty="0">
              <a:effectLst/>
              <a:latin typeface="+mj-l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492741082"/>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36027" y="903921"/>
            <a:ext cx="8156027" cy="5402286"/>
          </a:xfrm>
        </p:spPr>
        <p:txBody>
          <a:bodyPr rtlCol="0">
            <a:normAutofit fontScale="92500" lnSpcReduction="20000"/>
          </a:bodyPr>
          <a:lstStyle/>
          <a:p>
            <a:pPr marL="0" indent="0" algn="just" fontAlgn="auto">
              <a:spcAft>
                <a:spcPts val="0"/>
              </a:spcAft>
              <a:buNone/>
              <a:defRPr/>
            </a:pPr>
            <a:r>
              <a:rPr lang="en-US" sz="2400" b="1" dirty="0"/>
              <a:t>12.</a:t>
            </a:r>
            <a:r>
              <a:rPr lang="ga-IE" sz="2400" b="1" dirty="0"/>
              <a:t> </a:t>
            </a:r>
            <a:r>
              <a:rPr lang="en-IE" sz="2000" b="1" dirty="0">
                <a:effectLst/>
                <a:ea typeface="Calibri" panose="020F0502020204030204" pitchFamily="34" charset="0"/>
                <a:cs typeface="Arial" panose="020B0604020202020204" pitchFamily="34" charset="0"/>
              </a:rPr>
              <a:t>Maidir leis an </a:t>
            </a:r>
            <a:r>
              <a:rPr lang="en-IE" sz="2000" b="1" dirty="0" err="1">
                <a:effectLst/>
                <a:ea typeface="Calibri" panose="020F0502020204030204" pitchFamily="34" charset="0"/>
                <a:cs typeface="Arial" panose="020B0604020202020204" pitchFamily="34" charset="0"/>
              </a:rPr>
              <a:t>riachtanas</a:t>
            </a:r>
            <a:r>
              <a:rPr lang="en-IE" sz="2000" b="1" dirty="0">
                <a:effectLst/>
                <a:ea typeface="Calibri" panose="020F0502020204030204" pitchFamily="34" charset="0"/>
                <a:cs typeface="Arial" panose="020B0604020202020204" pitchFamily="34" charset="0"/>
              </a:rPr>
              <a:t> 20%, an </a:t>
            </a:r>
            <a:r>
              <a:rPr lang="en-IE" sz="2000" b="1" dirty="0" err="1">
                <a:effectLst/>
                <a:ea typeface="Calibri" panose="020F0502020204030204" pitchFamily="34" charset="0"/>
                <a:cs typeface="Arial" panose="020B0604020202020204" pitchFamily="34" charset="0"/>
              </a:rPr>
              <a:t>dtagann</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fógraíocht</a:t>
            </a:r>
            <a:r>
              <a:rPr lang="en-IE" sz="2000" b="1" dirty="0">
                <a:effectLst/>
                <a:ea typeface="Calibri" panose="020F0502020204030204" pitchFamily="34" charset="0"/>
                <a:cs typeface="Arial" panose="020B0604020202020204" pitchFamily="34" charset="0"/>
              </a:rPr>
              <a:t> a </a:t>
            </a:r>
            <a:r>
              <a:rPr lang="en-IE" sz="2000" b="1" dirty="0" err="1">
                <a:effectLst/>
                <a:ea typeface="Calibri" panose="020F0502020204030204" pitchFamily="34" charset="0"/>
                <a:cs typeface="Arial" panose="020B0604020202020204" pitchFamily="34" charset="0"/>
              </a:rPr>
              <a:t>cheannaítear</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ar</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chainéil</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mheán</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sóisialta</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i</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gceist</a:t>
            </a:r>
            <a:r>
              <a:rPr lang="en-IE" sz="2000" b="1" dirty="0">
                <a:effectLst/>
                <a:ea typeface="Calibri" panose="020F0502020204030204" pitchFamily="34" charset="0"/>
                <a:cs typeface="Arial" panose="020B0604020202020204" pitchFamily="34" charset="0"/>
              </a:rPr>
              <a:t> leis </a:t>
            </a:r>
            <a:r>
              <a:rPr lang="en-IE" sz="2000" b="1" dirty="0" err="1">
                <a:effectLst/>
                <a:ea typeface="Calibri" panose="020F0502020204030204" pitchFamily="34" charset="0"/>
                <a:cs typeface="Arial" panose="020B0604020202020204" pitchFamily="34" charset="0"/>
              </a:rPr>
              <a:t>seo</a:t>
            </a:r>
            <a:r>
              <a:rPr lang="en-IE" sz="2000" b="1" dirty="0">
                <a:effectLst/>
                <a:ea typeface="Calibri" panose="020F0502020204030204" pitchFamily="34" charset="0"/>
                <a:cs typeface="Arial" panose="020B0604020202020204" pitchFamily="34" charset="0"/>
              </a:rPr>
              <a:t>?</a:t>
            </a:r>
            <a:r>
              <a:rPr lang="en-US" sz="2000" b="1" dirty="0"/>
              <a:t> </a:t>
            </a:r>
          </a:p>
          <a:p>
            <a:pPr marL="0" indent="0" algn="just" fontAlgn="auto">
              <a:spcAft>
                <a:spcPts val="0"/>
              </a:spcAft>
              <a:buNone/>
              <a:defRPr/>
            </a:pPr>
            <a:r>
              <a:rPr lang="en-IE" sz="2000" dirty="0" err="1">
                <a:effectLst/>
                <a:ea typeface="Calibri" panose="020F0502020204030204" pitchFamily="34" charset="0"/>
                <a:cs typeface="Arial" panose="020B0604020202020204" pitchFamily="34" charset="0"/>
              </a:rPr>
              <a:t>Tagann</a:t>
            </a:r>
            <a:r>
              <a:rPr lang="ga-IE" sz="2000" dirty="0">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bainfidh</a:t>
            </a:r>
            <a:r>
              <a:rPr lang="en-IE" sz="2000" dirty="0">
                <a:effectLst/>
                <a:ea typeface="Calibri" panose="020F0502020204030204" pitchFamily="34" charset="0"/>
                <a:cs typeface="Arial" panose="020B0604020202020204" pitchFamily="34" charset="0"/>
              </a:rPr>
              <a:t> an </a:t>
            </a:r>
            <a:r>
              <a:rPr lang="en-IE" sz="2000" dirty="0" err="1">
                <a:effectLst/>
                <a:ea typeface="Calibri" panose="020F0502020204030204" pitchFamily="34" charset="0"/>
                <a:cs typeface="Arial" panose="020B0604020202020204" pitchFamily="34" charset="0"/>
              </a:rPr>
              <a:t>riachtanas</a:t>
            </a:r>
            <a:r>
              <a:rPr lang="en-IE" sz="2000" dirty="0">
                <a:effectLst/>
                <a:ea typeface="Calibri" panose="020F0502020204030204" pitchFamily="34" charset="0"/>
                <a:cs typeface="Arial" panose="020B0604020202020204" pitchFamily="34" charset="0"/>
              </a:rPr>
              <a:t> 20% le </a:t>
            </a:r>
            <a:r>
              <a:rPr lang="en-IE" sz="2000" dirty="0" err="1">
                <a:effectLst/>
                <a:ea typeface="Calibri" panose="020F0502020204030204" pitchFamily="34" charset="0"/>
                <a:cs typeface="Arial" panose="020B0604020202020204" pitchFamily="34" charset="0"/>
              </a:rPr>
              <a:t>cainéil</a:t>
            </a:r>
            <a:r>
              <a:rPr lang="en-IE" sz="2000" dirty="0">
                <a:effectLst/>
                <a:ea typeface="Calibri" panose="020F0502020204030204" pitchFamily="34" charset="0"/>
                <a:cs typeface="Arial" panose="020B0604020202020204" pitchFamily="34" charset="0"/>
              </a:rPr>
              <a:t>/</a:t>
            </a:r>
            <a:r>
              <a:rPr lang="en-IE" sz="2000" dirty="0" err="1">
                <a:effectLst/>
                <a:ea typeface="Calibri" panose="020F0502020204030204" pitchFamily="34" charset="0"/>
                <a:cs typeface="Arial" panose="020B0604020202020204" pitchFamily="34" charset="0"/>
              </a:rPr>
              <a:t>ardáin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mheán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sóisialta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Faoi</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réir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na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gcleachtas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reatha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tionscail</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tuigtear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gur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féidir</a:t>
            </a:r>
            <a:r>
              <a:rPr lang="en-IE" sz="2000" dirty="0">
                <a:effectLst/>
                <a:ea typeface="Calibri" panose="020F0502020204030204" pitchFamily="34" charset="0"/>
                <a:cs typeface="Arial" panose="020B0604020202020204" pitchFamily="34" charset="0"/>
              </a:rPr>
              <a:t> le </a:t>
            </a:r>
            <a:r>
              <a:rPr lang="en-IE" sz="2000" dirty="0" err="1">
                <a:effectLst/>
                <a:ea typeface="Calibri" panose="020F0502020204030204" pitchFamily="34" charset="0"/>
                <a:cs typeface="Arial" panose="020B0604020202020204" pitchFamily="34" charset="0"/>
              </a:rPr>
              <a:t>comhlachtaí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poiblí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úsáid</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bhaint</a:t>
            </a:r>
            <a:r>
              <a:rPr lang="en-IE" sz="2000" dirty="0">
                <a:effectLst/>
                <a:ea typeface="Calibri" panose="020F0502020204030204" pitchFamily="34" charset="0"/>
                <a:cs typeface="Arial" panose="020B0604020202020204" pitchFamily="34" charset="0"/>
              </a:rPr>
              <a:t> as </a:t>
            </a:r>
            <a:r>
              <a:rPr lang="en-IE" sz="2000" dirty="0" err="1">
                <a:effectLst/>
                <a:ea typeface="Calibri" panose="020F0502020204030204" pitchFamily="34" charset="0"/>
                <a:cs typeface="Arial" panose="020B0604020202020204" pitchFamily="34" charset="0"/>
              </a:rPr>
              <a:t>cainéil</a:t>
            </a:r>
            <a:r>
              <a:rPr lang="en-IE" sz="2000" dirty="0">
                <a:effectLst/>
                <a:ea typeface="Calibri" panose="020F0502020204030204" pitchFamily="34" charset="0"/>
                <a:cs typeface="Arial" panose="020B0604020202020204" pitchFamily="34" charset="0"/>
              </a:rPr>
              <a:t>/</a:t>
            </a:r>
            <a:r>
              <a:rPr lang="en-IE" sz="2000" dirty="0" err="1">
                <a:effectLst/>
                <a:ea typeface="Calibri" panose="020F0502020204030204" pitchFamily="34" charset="0"/>
                <a:cs typeface="Arial" panose="020B0604020202020204" pitchFamily="34" charset="0"/>
              </a:rPr>
              <a:t>ardáin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mheán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sóisialta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chun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fógraíocht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íoctha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agus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fógraíocht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faoi</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úinéireacht</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cheannach</a:t>
            </a:r>
            <a:r>
              <a:rPr lang="en-IE" sz="2000" dirty="0">
                <a:effectLst/>
                <a:ea typeface="Calibri" panose="020F0502020204030204" pitchFamily="34" charset="0"/>
                <a:cs typeface="Arial" panose="020B0604020202020204" pitchFamily="34" charset="0"/>
              </a:rPr>
              <a:t>.</a:t>
            </a:r>
          </a:p>
          <a:p>
            <a:pPr marL="0" indent="0" algn="just" fontAlgn="auto">
              <a:spcAft>
                <a:spcPts val="0"/>
              </a:spcAft>
              <a:buNone/>
              <a:defRPr/>
            </a:pPr>
            <a:endParaRPr lang="en-IE" sz="2000" dirty="0">
              <a:ea typeface="Calibri" panose="020F0502020204030204" pitchFamily="34" charset="0"/>
              <a:cs typeface="Arial" panose="020B0604020202020204" pitchFamily="34" charset="0"/>
            </a:endParaRPr>
          </a:p>
          <a:p>
            <a:pPr marL="0" indent="0" algn="just" fontAlgn="auto">
              <a:spcAft>
                <a:spcPts val="0"/>
              </a:spcAft>
              <a:buNone/>
              <a:defRPr/>
            </a:pPr>
            <a:r>
              <a:rPr lang="en-IE" sz="2000" b="1" dirty="0">
                <a:effectLst/>
                <a:ea typeface="Calibri" panose="020F0502020204030204" pitchFamily="34" charset="0"/>
                <a:cs typeface="Times New Roman" panose="02020603050405020304" pitchFamily="18" charset="0"/>
              </a:rPr>
              <a:t>13. An </a:t>
            </a:r>
            <a:r>
              <a:rPr lang="en-IE" sz="2000" b="1" dirty="0" err="1">
                <a:effectLst/>
                <a:ea typeface="Calibri" panose="020F0502020204030204" pitchFamily="34" charset="0"/>
                <a:cs typeface="Times New Roman" panose="02020603050405020304" pitchFamily="18" charset="0"/>
              </a:rPr>
              <a:t>féidir</a:t>
            </a:r>
            <a:r>
              <a:rPr lang="en-IE" sz="2000" b="1" dirty="0">
                <a:effectLst/>
                <a:ea typeface="Calibri" panose="020F0502020204030204" pitchFamily="34" charset="0"/>
                <a:cs typeface="Times New Roman" panose="02020603050405020304" pitchFamily="18" charset="0"/>
              </a:rPr>
              <a:t> leis an 20% a </a:t>
            </a:r>
            <a:r>
              <a:rPr lang="en-IE" sz="2000" b="1" dirty="0" err="1">
                <a:effectLst/>
                <a:ea typeface="Calibri" panose="020F0502020204030204" pitchFamily="34" charset="0"/>
                <a:cs typeface="Times New Roman" panose="02020603050405020304" pitchFamily="18" charset="0"/>
              </a:rPr>
              <a:t>bheith</a:t>
            </a:r>
            <a:r>
              <a:rPr lang="en-IE" sz="2000" b="1" dirty="0">
                <a:effectLst/>
                <a:ea typeface="Calibri" panose="020F0502020204030204" pitchFamily="34" charset="0"/>
                <a:cs typeface="Times New Roman" panose="02020603050405020304" pitchFamily="18" charset="0"/>
              </a:rPr>
              <a:t> </a:t>
            </a:r>
            <a:r>
              <a:rPr lang="en-IE" sz="2000" b="1" dirty="0" err="1">
                <a:effectLst/>
                <a:ea typeface="Calibri" panose="020F0502020204030204" pitchFamily="34" charset="0"/>
                <a:cs typeface="Times New Roman" panose="02020603050405020304" pitchFamily="18" charset="0"/>
              </a:rPr>
              <a:t>ina</a:t>
            </a:r>
            <a:r>
              <a:rPr lang="en-IE" sz="2000" b="1" dirty="0">
                <a:effectLst/>
                <a:ea typeface="Calibri" panose="020F0502020204030204" pitchFamily="34" charset="0"/>
                <a:cs typeface="Times New Roman" panose="02020603050405020304" pitchFamily="18" charset="0"/>
              </a:rPr>
              <a:t> </a:t>
            </a:r>
            <a:r>
              <a:rPr lang="en-IE" sz="2000" b="1" dirty="0" err="1">
                <a:effectLst/>
                <a:ea typeface="Calibri" panose="020F0502020204030204" pitchFamily="34" charset="0"/>
                <a:cs typeface="Times New Roman" panose="02020603050405020304" pitchFamily="18" charset="0"/>
              </a:rPr>
              <a:t>mheascán</a:t>
            </a:r>
            <a:r>
              <a:rPr lang="en-IE" sz="2000" b="1" dirty="0">
                <a:effectLst/>
                <a:ea typeface="Calibri" panose="020F0502020204030204" pitchFamily="34" charset="0"/>
                <a:cs typeface="Times New Roman" panose="02020603050405020304" pitchFamily="18" charset="0"/>
              </a:rPr>
              <a:t> </a:t>
            </a:r>
            <a:r>
              <a:rPr lang="en-IE" sz="2000" b="1" dirty="0" err="1">
                <a:effectLst/>
                <a:ea typeface="Calibri" panose="020F0502020204030204" pitchFamily="34" charset="0"/>
                <a:cs typeface="Times New Roman" panose="02020603050405020304" pitchFamily="18" charset="0"/>
              </a:rPr>
              <a:t>d'fhógraíocht</a:t>
            </a:r>
            <a:r>
              <a:rPr lang="en-IE" sz="2000" b="1" dirty="0">
                <a:effectLst/>
                <a:ea typeface="Calibri" panose="020F0502020204030204" pitchFamily="34" charset="0"/>
                <a:cs typeface="Times New Roman" panose="02020603050405020304" pitchFamily="18" charset="0"/>
              </a:rPr>
              <a:t> “</a:t>
            </a:r>
            <a:r>
              <a:rPr lang="en-IE" sz="2000" b="1" dirty="0" err="1">
                <a:effectLst/>
                <a:ea typeface="Calibri" panose="020F0502020204030204" pitchFamily="34" charset="0"/>
                <a:cs typeface="Times New Roman" panose="02020603050405020304" pitchFamily="18" charset="0"/>
              </a:rPr>
              <a:t>Íoctha</a:t>
            </a:r>
            <a:r>
              <a:rPr lang="en-IE" sz="2000" b="1" dirty="0">
                <a:effectLst/>
                <a:ea typeface="Calibri" panose="020F0502020204030204" pitchFamily="34" charset="0"/>
                <a:cs typeface="Times New Roman" panose="02020603050405020304" pitchFamily="18" charset="0"/>
              </a:rPr>
              <a:t>” </a:t>
            </a:r>
            <a:r>
              <a:rPr lang="en-IE" sz="2000" b="1" dirty="0" err="1">
                <a:effectLst/>
                <a:ea typeface="Calibri" panose="020F0502020204030204" pitchFamily="34" charset="0"/>
                <a:cs typeface="Times New Roman" panose="02020603050405020304" pitchFamily="18" charset="0"/>
              </a:rPr>
              <a:t>agus</a:t>
            </a:r>
            <a:r>
              <a:rPr lang="en-IE" sz="2000" b="1" dirty="0">
                <a:effectLst/>
                <a:ea typeface="Calibri" panose="020F0502020204030204" pitchFamily="34" charset="0"/>
                <a:cs typeface="Times New Roman" panose="02020603050405020304" pitchFamily="18" charset="0"/>
              </a:rPr>
              <a:t> “</a:t>
            </a:r>
            <a:r>
              <a:rPr lang="en-IE" sz="2000" b="1" dirty="0" err="1">
                <a:ea typeface="Calibri" panose="020F0502020204030204" pitchFamily="34" charset="0"/>
                <a:cs typeface="Times New Roman" panose="02020603050405020304" pitchFamily="18" charset="0"/>
              </a:rPr>
              <a:t>f</a:t>
            </a:r>
            <a:r>
              <a:rPr lang="en-IE" sz="2000" b="1" dirty="0" err="1">
                <a:effectLst/>
                <a:ea typeface="Calibri" panose="020F0502020204030204" pitchFamily="34" charset="0"/>
                <a:cs typeface="Times New Roman" panose="02020603050405020304" pitchFamily="18" charset="0"/>
              </a:rPr>
              <a:t>aoi</a:t>
            </a:r>
            <a:r>
              <a:rPr lang="en-IE" sz="2000" b="1" dirty="0">
                <a:effectLst/>
                <a:ea typeface="Calibri" panose="020F0502020204030204" pitchFamily="34" charset="0"/>
                <a:cs typeface="Times New Roman" panose="02020603050405020304" pitchFamily="18" charset="0"/>
              </a:rPr>
              <a:t> </a:t>
            </a:r>
            <a:r>
              <a:rPr lang="en-IE" sz="2000" b="1" dirty="0" err="1">
                <a:effectLst/>
                <a:ea typeface="Calibri" panose="020F0502020204030204" pitchFamily="34" charset="0"/>
                <a:cs typeface="Times New Roman" panose="02020603050405020304" pitchFamily="18" charset="0"/>
              </a:rPr>
              <a:t>Úinéireacht</a:t>
            </a:r>
            <a:r>
              <a:rPr lang="en-IE" sz="2000" b="1" dirty="0">
                <a:effectLst/>
                <a:ea typeface="Calibri" panose="020F0502020204030204" pitchFamily="34" charset="0"/>
                <a:cs typeface="Times New Roman" panose="02020603050405020304" pitchFamily="18" charset="0"/>
              </a:rPr>
              <a:t>”?</a:t>
            </a:r>
          </a:p>
          <a:p>
            <a:pPr marL="0" indent="0" algn="just" fontAlgn="auto">
              <a:spcAft>
                <a:spcPts val="0"/>
              </a:spcAft>
              <a:buNone/>
              <a:defRPr/>
            </a:pPr>
            <a:r>
              <a:rPr lang="ga-IE" sz="2000" dirty="0">
                <a:effectLst/>
                <a:ea typeface="Calibri" panose="020F0502020204030204" pitchFamily="34" charset="0"/>
                <a:cs typeface="Times New Roman" panose="02020603050405020304" pitchFamily="18" charset="0"/>
              </a:rPr>
              <a:t>Is féidir, ar choinníoll gur féidir leis an gcomhlacht poiblí na sonraí </a:t>
            </a:r>
            <a:r>
              <a:rPr lang="en-IE" sz="2000" dirty="0">
                <a:effectLst/>
                <a:ea typeface="Calibri" panose="020F0502020204030204" pitchFamily="34" charset="0"/>
                <a:cs typeface="Times New Roman" panose="02020603050405020304" pitchFamily="18" charset="0"/>
              </a:rPr>
              <a:t>maidir le </a:t>
            </a:r>
            <a:r>
              <a:rPr lang="en-IE" sz="2000" dirty="0" err="1">
                <a:effectLst/>
                <a:ea typeface="Calibri" panose="020F0502020204030204" pitchFamily="34" charset="0"/>
                <a:cs typeface="Times New Roman" panose="02020603050405020304" pitchFamily="18" charset="0"/>
              </a:rPr>
              <a:t>gnóthú</a:t>
            </a:r>
            <a:r>
              <a:rPr lang="en-IE" sz="2000" dirty="0">
                <a:effectLst/>
                <a:ea typeface="Calibri" panose="020F0502020204030204" pitchFamily="34" charset="0"/>
                <a:cs typeface="Times New Roman" panose="02020603050405020304" pitchFamily="18" charset="0"/>
              </a:rPr>
              <a:t> </a:t>
            </a:r>
            <a:r>
              <a:rPr lang="ga-IE" sz="2000" dirty="0" err="1">
                <a:effectLst/>
                <a:ea typeface="Calibri" panose="020F0502020204030204" pitchFamily="34" charset="0"/>
                <a:cs typeface="Times New Roman" panose="02020603050405020304" pitchFamily="18" charset="0"/>
              </a:rPr>
              <a:t>céatadá</a:t>
            </a:r>
            <a:r>
              <a:rPr lang="en-IE" sz="2000" dirty="0" err="1">
                <a:effectLst/>
                <a:ea typeface="Calibri" panose="020F0502020204030204" pitchFamily="34" charset="0"/>
                <a:cs typeface="Times New Roman" panose="02020603050405020304" pitchFamily="18" charset="0"/>
              </a:rPr>
              <a:t>i</a:t>
            </a:r>
            <a:r>
              <a:rPr lang="ga-IE" sz="2000" dirty="0">
                <a:effectLst/>
                <a:ea typeface="Calibri" panose="020F0502020204030204" pitchFamily="34" charset="0"/>
                <a:cs typeface="Times New Roman" panose="02020603050405020304" pitchFamily="18" charset="0"/>
              </a:rPr>
              <a:t>n (%) nó na </a:t>
            </a:r>
            <a:r>
              <a:rPr lang="en-IE" sz="2000" dirty="0" err="1">
                <a:effectLst/>
                <a:ea typeface="Calibri" panose="020F0502020204030204" pitchFamily="34" charset="0"/>
                <a:cs typeface="Times New Roman" panose="02020603050405020304" pitchFamily="18" charset="0"/>
              </a:rPr>
              <a:t>rianta</a:t>
            </a:r>
            <a:r>
              <a:rPr lang="ga-IE" sz="2000" dirty="0">
                <a:effectLst/>
                <a:ea typeface="Calibri" panose="020F0502020204030204" pitchFamily="34" charset="0"/>
                <a:cs typeface="Times New Roman" panose="02020603050405020304" pitchFamily="18" charset="0"/>
              </a:rPr>
              <a:t> a</a:t>
            </a:r>
            <a:r>
              <a:rPr lang="en-IE" sz="2000" dirty="0">
                <a:effectLst/>
                <a:ea typeface="Calibri" panose="020F0502020204030204" pitchFamily="34" charset="0"/>
                <a:cs typeface="Times New Roman" panose="02020603050405020304" pitchFamily="18" charset="0"/>
              </a:rPr>
              <a:t> </a:t>
            </a:r>
            <a:r>
              <a:rPr lang="en-IE" sz="2000" dirty="0" err="1">
                <a:effectLst/>
                <a:ea typeface="Calibri" panose="020F0502020204030204" pitchFamily="34" charset="0"/>
                <a:cs typeface="Times New Roman" panose="02020603050405020304" pitchFamily="18" charset="0"/>
              </a:rPr>
              <a:t>gnóthaíodh</a:t>
            </a:r>
            <a:r>
              <a:rPr lang="ga-IE" sz="2000" dirty="0">
                <a:effectLst/>
                <a:ea typeface="Calibri" panose="020F0502020204030204" pitchFamily="34" charset="0"/>
                <a:cs typeface="Times New Roman" panose="02020603050405020304" pitchFamily="18" charset="0"/>
              </a:rPr>
              <a:t> ar na meáin </a:t>
            </a:r>
            <a:r>
              <a:rPr lang="en-IE" sz="2000" dirty="0">
                <a:effectLst/>
                <a:ea typeface="Calibri" panose="020F0502020204030204" pitchFamily="34" charset="0"/>
                <a:cs typeface="Times New Roman" panose="02020603050405020304" pitchFamily="18" charset="0"/>
              </a:rPr>
              <a:t>“</a:t>
            </a:r>
            <a:r>
              <a:rPr lang="en-IE" sz="2000" dirty="0" err="1">
                <a:effectLst/>
                <a:ea typeface="Calibri" panose="020F0502020204030204" pitchFamily="34" charset="0"/>
                <a:cs typeface="Times New Roman" panose="02020603050405020304" pitchFamily="18" charset="0"/>
              </a:rPr>
              <a:t>faoi</a:t>
            </a:r>
            <a:r>
              <a:rPr lang="en-IE" sz="2000" dirty="0">
                <a:effectLst/>
                <a:ea typeface="Calibri" panose="020F0502020204030204" pitchFamily="34" charset="0"/>
                <a:cs typeface="Times New Roman" panose="02020603050405020304" pitchFamily="18" charset="0"/>
              </a:rPr>
              <a:t> </a:t>
            </a:r>
            <a:r>
              <a:rPr lang="en-IE" sz="2000" dirty="0" err="1">
                <a:effectLst/>
                <a:ea typeface="Calibri" panose="020F0502020204030204" pitchFamily="34" charset="0"/>
                <a:cs typeface="Times New Roman" panose="02020603050405020304" pitchFamily="18" charset="0"/>
              </a:rPr>
              <a:t>úinéireacht</a:t>
            </a:r>
            <a:r>
              <a:rPr lang="en-IE" sz="2000" dirty="0">
                <a:effectLst/>
                <a:ea typeface="Calibri" panose="020F0502020204030204" pitchFamily="34" charset="0"/>
                <a:cs typeface="Times New Roman" panose="02020603050405020304" pitchFamily="18" charset="0"/>
              </a:rPr>
              <a:t>” a </a:t>
            </a:r>
            <a:r>
              <a:rPr lang="en-IE" sz="2000" dirty="0" err="1">
                <a:effectLst/>
                <a:ea typeface="Calibri" panose="020F0502020204030204" pitchFamily="34" charset="0"/>
                <a:cs typeface="Times New Roman" panose="02020603050405020304" pitchFamily="18" charset="0"/>
              </a:rPr>
              <a:t>léiriú</a:t>
            </a:r>
            <a:r>
              <a:rPr lang="ga-IE" sz="2000" dirty="0">
                <a:effectLst/>
                <a:ea typeface="Calibri" panose="020F0502020204030204" pitchFamily="34" charset="0"/>
                <a:cs typeface="Times New Roman" panose="02020603050405020304" pitchFamily="18" charset="0"/>
              </a:rPr>
              <a:t>.</a:t>
            </a:r>
          </a:p>
          <a:p>
            <a:pPr marL="0" indent="0" algn="just" fontAlgn="auto">
              <a:spcAft>
                <a:spcPts val="0"/>
              </a:spcAft>
              <a:buNone/>
              <a:defRPr/>
            </a:pPr>
            <a:endParaRPr lang="en-US" sz="2400" dirty="0"/>
          </a:p>
          <a:p>
            <a:pPr marL="0" indent="0" algn="just" fontAlgn="auto">
              <a:spcAft>
                <a:spcPts val="0"/>
              </a:spcAft>
              <a:buNone/>
              <a:defRPr/>
            </a:pPr>
            <a:r>
              <a:rPr lang="en-US" sz="2000" b="1" dirty="0"/>
              <a:t>14. </a:t>
            </a:r>
            <a:r>
              <a:rPr lang="en-IE" sz="2000" b="1" dirty="0">
                <a:effectLst/>
                <a:ea typeface="Calibri" panose="020F0502020204030204" pitchFamily="34" charset="0"/>
                <a:cs typeface="Arial" panose="020B0604020202020204" pitchFamily="34" charset="0"/>
              </a:rPr>
              <a:t>Maidir leis an </a:t>
            </a:r>
            <a:r>
              <a:rPr lang="en-IE" sz="2000" b="1" dirty="0" err="1">
                <a:effectLst/>
                <a:ea typeface="Calibri" panose="020F0502020204030204" pitchFamily="34" charset="0"/>
                <a:cs typeface="Arial" panose="020B0604020202020204" pitchFamily="34" charset="0"/>
              </a:rPr>
              <a:t>riachtanas</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caiteachais</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bliantúil</a:t>
            </a:r>
            <a:r>
              <a:rPr lang="en-IE" sz="2000" b="1" dirty="0">
                <a:effectLst/>
                <a:ea typeface="Calibri" panose="020F0502020204030204" pitchFamily="34" charset="0"/>
                <a:cs typeface="Arial" panose="020B0604020202020204" pitchFamily="34" charset="0"/>
              </a:rPr>
              <a:t> 5% </a:t>
            </a:r>
            <a:r>
              <a:rPr lang="en-IE" sz="2000" b="1" dirty="0" err="1">
                <a:effectLst/>
                <a:ea typeface="Calibri" panose="020F0502020204030204" pitchFamily="34" charset="0"/>
                <a:cs typeface="Arial" panose="020B0604020202020204" pitchFamily="34" charset="0"/>
              </a:rPr>
              <a:t>ar</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Mheáin</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Ghaeilge</a:t>
            </a:r>
            <a:r>
              <a:rPr lang="en-IE" sz="2000" b="1" dirty="0">
                <a:effectLst/>
                <a:ea typeface="Calibri" panose="020F0502020204030204" pitchFamily="34" charset="0"/>
                <a:cs typeface="Arial" panose="020B0604020202020204" pitchFamily="34" charset="0"/>
              </a:rPr>
              <a:t>’, an </a:t>
            </a:r>
            <a:r>
              <a:rPr lang="en-IE" sz="2000" b="1" dirty="0" err="1">
                <a:effectLst/>
                <a:ea typeface="Calibri" panose="020F0502020204030204" pitchFamily="34" charset="0"/>
                <a:cs typeface="Arial" panose="020B0604020202020204" pitchFamily="34" charset="0"/>
              </a:rPr>
              <a:t>mbeidh</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cainéil</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mheán</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sóisialta</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san</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áireamh</a:t>
            </a:r>
            <a:r>
              <a:rPr lang="en-IE" sz="2000" b="1" dirty="0">
                <a:effectLst/>
                <a:ea typeface="Calibri" panose="020F0502020204030204" pitchFamily="34" charset="0"/>
                <a:cs typeface="Arial" panose="020B0604020202020204" pitchFamily="34" charset="0"/>
              </a:rPr>
              <a:t>? </a:t>
            </a:r>
          </a:p>
          <a:p>
            <a:pPr marL="0" indent="0" algn="just" fontAlgn="auto">
              <a:spcAft>
                <a:spcPts val="0"/>
              </a:spcAft>
              <a:buNone/>
              <a:defRPr/>
            </a:pPr>
            <a:r>
              <a:rPr lang="en-IE" sz="2000" dirty="0" err="1">
                <a:effectLst/>
                <a:ea typeface="Calibri" panose="020F0502020204030204" pitchFamily="34" charset="0"/>
                <a:cs typeface="Arial" panose="020B0604020202020204" pitchFamily="34" charset="0"/>
              </a:rPr>
              <a:t>Faoi</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láthair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ní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bhainfidh</a:t>
            </a:r>
            <a:r>
              <a:rPr lang="en-IE" sz="2000" dirty="0">
                <a:effectLst/>
                <a:ea typeface="Calibri" panose="020F0502020204030204" pitchFamily="34" charset="0"/>
                <a:cs typeface="Arial" panose="020B0604020202020204" pitchFamily="34" charset="0"/>
              </a:rPr>
              <a:t> an </a:t>
            </a:r>
            <a:r>
              <a:rPr lang="en-IE" sz="2000" dirty="0" err="1">
                <a:effectLst/>
                <a:ea typeface="Calibri" panose="020F0502020204030204" pitchFamily="34" charset="0"/>
                <a:cs typeface="Arial" panose="020B0604020202020204" pitchFamily="34" charset="0"/>
              </a:rPr>
              <a:t>riachtanas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caiteachais</a:t>
            </a:r>
            <a:r>
              <a:rPr lang="en-IE" sz="2000" dirty="0">
                <a:effectLst/>
                <a:ea typeface="Calibri" panose="020F0502020204030204" pitchFamily="34" charset="0"/>
                <a:cs typeface="Arial" panose="020B0604020202020204" pitchFamily="34" charset="0"/>
              </a:rPr>
              <a:t> 5% </a:t>
            </a:r>
            <a:r>
              <a:rPr lang="en-IE" sz="2000" dirty="0" err="1">
                <a:effectLst/>
                <a:ea typeface="Calibri" panose="020F0502020204030204" pitchFamily="34" charset="0"/>
                <a:cs typeface="Arial" panose="020B0604020202020204" pitchFamily="34" charset="0"/>
              </a:rPr>
              <a:t>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Mheáin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Ghaeilge</a:t>
            </a:r>
            <a:r>
              <a:rPr lang="en-IE" sz="2000" dirty="0">
                <a:effectLst/>
                <a:ea typeface="Calibri" panose="020F0502020204030204" pitchFamily="34" charset="0"/>
                <a:cs typeface="Arial" panose="020B0604020202020204" pitchFamily="34" charset="0"/>
              </a:rPr>
              <a:t>’ le </a:t>
            </a:r>
            <a:r>
              <a:rPr lang="en-IE" sz="2000" dirty="0" err="1">
                <a:effectLst/>
                <a:ea typeface="Calibri" panose="020F0502020204030204" pitchFamily="34" charset="0"/>
                <a:cs typeface="Arial" panose="020B0604020202020204" pitchFamily="34" charset="0"/>
              </a:rPr>
              <a:t>cainéil</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mheán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sóisialta</a:t>
            </a:r>
            <a:r>
              <a:rPr lang="en-IE" sz="2000" dirty="0">
                <a:effectLst/>
                <a:ea typeface="Calibri" panose="020F0502020204030204" pitchFamily="34" charset="0"/>
                <a:cs typeface="Arial" panose="020B0604020202020204" pitchFamily="34" charset="0"/>
              </a:rPr>
              <a:t> de </a:t>
            </a:r>
            <a:r>
              <a:rPr lang="en-IE" sz="2000" dirty="0" err="1">
                <a:effectLst/>
                <a:ea typeface="Calibri" panose="020F0502020204030204" pitchFamily="34" charset="0"/>
                <a:cs typeface="Arial" panose="020B0604020202020204" pitchFamily="34" charset="0"/>
              </a:rPr>
              <a:t>bhrí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nach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bhfuil</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teacht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leaganacha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Gaeilge</a:t>
            </a:r>
            <a:r>
              <a:rPr lang="en-IE" sz="2000" dirty="0">
                <a:effectLst/>
                <a:ea typeface="Calibri" panose="020F0502020204030204" pitchFamily="34" charset="0"/>
                <a:cs typeface="Arial" panose="020B0604020202020204" pitchFamily="34" charset="0"/>
              </a:rPr>
              <a:t> de </a:t>
            </a:r>
            <a:r>
              <a:rPr lang="en-IE" sz="2000" dirty="0" err="1">
                <a:effectLst/>
                <a:ea typeface="Calibri" panose="020F0502020204030204" pitchFamily="34" charset="0"/>
                <a:cs typeface="Arial" panose="020B0604020202020204" pitchFamily="34" charset="0"/>
              </a:rPr>
              <a:t>na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hardáin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seo</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faoi</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láthair</a:t>
            </a:r>
            <a:r>
              <a:rPr lang="en-IE" sz="2000" dirty="0">
                <a:effectLst/>
                <a:ea typeface="Calibri" panose="020F0502020204030204" pitchFamily="34" charset="0"/>
                <a:cs typeface="Arial" panose="020B0604020202020204" pitchFamily="34" charset="0"/>
              </a:rPr>
              <a:t>.</a:t>
            </a:r>
            <a:endParaRPr lang="ga-IE" sz="20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3936385"/>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57048" y="903921"/>
            <a:ext cx="8166538" cy="5402286"/>
          </a:xfrm>
        </p:spPr>
        <p:txBody>
          <a:bodyPr rtlCol="0">
            <a:noAutofit/>
          </a:bodyPr>
          <a:lstStyle/>
          <a:p>
            <a:pPr marL="0" indent="0" algn="just">
              <a:lnSpc>
                <a:spcPct val="107000"/>
              </a:lnSpc>
              <a:spcBef>
                <a:spcPts val="0"/>
              </a:spcBef>
              <a:spcAft>
                <a:spcPts val="800"/>
              </a:spcAft>
              <a:buNone/>
            </a:pPr>
            <a:r>
              <a:rPr lang="en-IE" b="1" dirty="0">
                <a:solidFill>
                  <a:srgbClr val="000000"/>
                </a:solidFill>
                <a:effectLst/>
                <a:ea typeface="Calibri" panose="020F0502020204030204" pitchFamily="34" charset="0"/>
                <a:cs typeface="Arial" panose="020B0604020202020204" pitchFamily="34" charset="0"/>
              </a:rPr>
              <a:t>15. </a:t>
            </a:r>
            <a:r>
              <a:rPr lang="en-IE" b="1" dirty="0">
                <a:effectLst/>
                <a:ea typeface="Calibri" panose="020F0502020204030204" pitchFamily="34" charset="0"/>
                <a:cs typeface="Arial" panose="020B0604020202020204" pitchFamily="34" charset="0"/>
              </a:rPr>
              <a:t>An </a:t>
            </a:r>
            <a:r>
              <a:rPr lang="en-IE" b="1" dirty="0" err="1">
                <a:effectLst/>
                <a:ea typeface="Calibri" panose="020F0502020204030204" pitchFamily="34" charset="0"/>
                <a:cs typeface="Arial" panose="020B0604020202020204" pitchFamily="34" charset="0"/>
              </a:rPr>
              <a:t>dtagann</a:t>
            </a:r>
            <a:r>
              <a:rPr lang="en-IE" b="1" dirty="0">
                <a:effectLst/>
                <a:ea typeface="Calibri" panose="020F0502020204030204" pitchFamily="34" charset="0"/>
                <a:cs typeface="Arial" panose="020B0604020202020204" pitchFamily="34" charset="0"/>
              </a:rPr>
              <a:t> “</a:t>
            </a:r>
            <a:r>
              <a:rPr lang="en-IE" b="1" dirty="0" err="1">
                <a:effectLst/>
                <a:ea typeface="Calibri" panose="020F0502020204030204" pitchFamily="34" charset="0"/>
                <a:cs typeface="Arial" panose="020B0604020202020204" pitchFamily="34" charset="0"/>
              </a:rPr>
              <a:t>fógraíocht</a:t>
            </a:r>
            <a:r>
              <a:rPr lang="en-IE" b="1" dirty="0">
                <a:effectLst/>
                <a:ea typeface="Calibri" panose="020F0502020204030204" pitchFamily="34" charset="0"/>
                <a:cs typeface="Arial" panose="020B0604020202020204" pitchFamily="34" charset="0"/>
              </a:rPr>
              <a:t> </a:t>
            </a:r>
            <a:r>
              <a:rPr lang="en-IE" b="1" dirty="0" err="1">
                <a:effectLst/>
                <a:ea typeface="Calibri" panose="020F0502020204030204" pitchFamily="34" charset="0"/>
                <a:cs typeface="Arial" panose="020B0604020202020204" pitchFamily="34" charset="0"/>
              </a:rPr>
              <a:t>íoctha</a:t>
            </a:r>
            <a:r>
              <a:rPr lang="en-IE" b="1" dirty="0">
                <a:effectLst/>
                <a:ea typeface="Calibri" panose="020F0502020204030204" pitchFamily="34" charset="0"/>
                <a:cs typeface="Arial" panose="020B0604020202020204" pitchFamily="34" charset="0"/>
              </a:rPr>
              <a:t>” </a:t>
            </a:r>
            <a:r>
              <a:rPr lang="en-IE" b="1" dirty="0" err="1">
                <a:effectLst/>
                <a:ea typeface="Calibri" panose="020F0502020204030204" pitchFamily="34" charset="0"/>
                <a:cs typeface="Arial" panose="020B0604020202020204" pitchFamily="34" charset="0"/>
              </a:rPr>
              <a:t>agus</a:t>
            </a:r>
            <a:r>
              <a:rPr lang="en-IE" b="1" dirty="0">
                <a:effectLst/>
                <a:ea typeface="Calibri" panose="020F0502020204030204" pitchFamily="34" charset="0"/>
                <a:cs typeface="Arial" panose="020B0604020202020204" pitchFamily="34" charset="0"/>
              </a:rPr>
              <a:t> “</a:t>
            </a:r>
            <a:r>
              <a:rPr lang="en-IE" b="1" dirty="0" err="1">
                <a:effectLst/>
                <a:ea typeface="Calibri" panose="020F0502020204030204" pitchFamily="34" charset="0"/>
                <a:cs typeface="Arial" panose="020B0604020202020204" pitchFamily="34" charset="0"/>
              </a:rPr>
              <a:t>fógraíocht</a:t>
            </a:r>
            <a:r>
              <a:rPr lang="en-IE" b="1" dirty="0">
                <a:effectLst/>
                <a:ea typeface="Calibri" panose="020F0502020204030204" pitchFamily="34" charset="0"/>
                <a:cs typeface="Arial" panose="020B0604020202020204" pitchFamily="34" charset="0"/>
              </a:rPr>
              <a:t> </a:t>
            </a:r>
            <a:r>
              <a:rPr lang="en-IE" b="1" dirty="0" err="1">
                <a:effectLst/>
                <a:ea typeface="Calibri" panose="020F0502020204030204" pitchFamily="34" charset="0"/>
                <a:cs typeface="Arial" panose="020B0604020202020204" pitchFamily="34" charset="0"/>
              </a:rPr>
              <a:t>faoi</a:t>
            </a:r>
            <a:r>
              <a:rPr lang="en-IE" b="1" dirty="0">
                <a:effectLst/>
                <a:ea typeface="Calibri" panose="020F0502020204030204" pitchFamily="34" charset="0"/>
                <a:cs typeface="Arial" panose="020B0604020202020204" pitchFamily="34" charset="0"/>
              </a:rPr>
              <a:t> </a:t>
            </a:r>
            <a:r>
              <a:rPr lang="en-IE" b="1" dirty="0" err="1">
                <a:effectLst/>
                <a:ea typeface="Calibri" panose="020F0502020204030204" pitchFamily="34" charset="0"/>
                <a:cs typeface="Arial" panose="020B0604020202020204" pitchFamily="34" charset="0"/>
              </a:rPr>
              <a:t>úinéireacht</a:t>
            </a:r>
            <a:r>
              <a:rPr lang="en-IE" b="1" dirty="0">
                <a:effectLst/>
                <a:ea typeface="Calibri" panose="020F0502020204030204" pitchFamily="34" charset="0"/>
                <a:cs typeface="Arial" panose="020B0604020202020204" pitchFamily="34" charset="0"/>
              </a:rPr>
              <a:t>” </a:t>
            </a:r>
            <a:r>
              <a:rPr lang="en-IE" b="1" dirty="0" err="1">
                <a:effectLst/>
                <a:ea typeface="Calibri" panose="020F0502020204030204" pitchFamily="34" charset="0"/>
                <a:cs typeface="Arial" panose="020B0604020202020204" pitchFamily="34" charset="0"/>
              </a:rPr>
              <a:t>faoi</a:t>
            </a:r>
            <a:r>
              <a:rPr lang="en-IE" b="1" dirty="0">
                <a:effectLst/>
                <a:ea typeface="Calibri" panose="020F0502020204030204" pitchFamily="34" charset="0"/>
                <a:cs typeface="Arial" panose="020B0604020202020204" pitchFamily="34" charset="0"/>
              </a:rPr>
              <a:t> </a:t>
            </a:r>
            <a:r>
              <a:rPr lang="en-IE" b="1" dirty="0" err="1">
                <a:effectLst/>
                <a:ea typeface="Calibri" panose="020F0502020204030204" pitchFamily="34" charset="0"/>
                <a:cs typeface="Arial" panose="020B0604020202020204" pitchFamily="34" charset="0"/>
              </a:rPr>
              <a:t>réir</a:t>
            </a:r>
            <a:r>
              <a:rPr lang="en-IE" b="1" dirty="0">
                <a:effectLst/>
                <a:ea typeface="Calibri" panose="020F0502020204030204" pitchFamily="34" charset="0"/>
                <a:cs typeface="Arial" panose="020B0604020202020204" pitchFamily="34" charset="0"/>
              </a:rPr>
              <a:t> an </a:t>
            </a:r>
            <a:r>
              <a:rPr lang="en-IE" b="1" dirty="0" err="1">
                <a:effectLst/>
                <a:ea typeface="Calibri" panose="020F0502020204030204" pitchFamily="34" charset="0"/>
                <a:cs typeface="Arial" panose="020B0604020202020204" pitchFamily="34" charset="0"/>
              </a:rPr>
              <a:t>riachtanais</a:t>
            </a:r>
            <a:r>
              <a:rPr lang="en-IE" b="1" dirty="0">
                <a:effectLst/>
                <a:ea typeface="Calibri" panose="020F0502020204030204" pitchFamily="34" charset="0"/>
                <a:cs typeface="Arial" panose="020B0604020202020204" pitchFamily="34" charset="0"/>
              </a:rPr>
              <a:t> 20%? </a:t>
            </a:r>
          </a:p>
          <a:p>
            <a:pPr marL="0" indent="0" algn="just">
              <a:lnSpc>
                <a:spcPct val="107000"/>
              </a:lnSpc>
              <a:spcBef>
                <a:spcPts val="0"/>
              </a:spcBef>
              <a:spcAft>
                <a:spcPts val="800"/>
              </a:spcAft>
              <a:buNone/>
            </a:pPr>
            <a:r>
              <a:rPr lang="en-IE" dirty="0" err="1">
                <a:effectLst/>
                <a:ea typeface="Calibri" panose="020F0502020204030204" pitchFamily="34" charset="0"/>
                <a:cs typeface="Arial" panose="020B0604020202020204" pitchFamily="34" charset="0"/>
              </a:rPr>
              <a:t>Tagann</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beidh</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fógraí</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íoctha</a:t>
            </a:r>
            <a:r>
              <a:rPr lang="en-IE" dirty="0">
                <a:effectLst/>
                <a:ea typeface="Calibri" panose="020F0502020204030204" pitchFamily="34" charset="0"/>
                <a:cs typeface="Arial" panose="020B0604020202020204" pitchFamily="34" charset="0"/>
              </a:rPr>
              <a:t>” a </a:t>
            </a:r>
            <a:r>
              <a:rPr lang="en-IE" dirty="0" err="1">
                <a:effectLst/>
                <a:ea typeface="Calibri" panose="020F0502020204030204" pitchFamily="34" charset="0"/>
                <a:cs typeface="Arial" panose="020B0604020202020204" pitchFamily="34" charset="0"/>
              </a:rPr>
              <a:t>cheannaítear</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ón</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tríú</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páirtí</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agus</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fógraí</a:t>
            </a:r>
            <a:r>
              <a:rPr lang="en-IE" dirty="0">
                <a:effectLst/>
                <a:ea typeface="Calibri" panose="020F0502020204030204" pitchFamily="34" charset="0"/>
                <a:cs typeface="Arial" panose="020B0604020202020204" pitchFamily="34" charset="0"/>
              </a:rPr>
              <a:t> a </a:t>
            </a:r>
            <a:r>
              <a:rPr lang="en-IE" dirty="0" err="1">
                <a:effectLst/>
                <a:ea typeface="Calibri" panose="020F0502020204030204" pitchFamily="34" charset="0"/>
                <a:cs typeface="Arial" panose="020B0604020202020204" pitchFamily="34" charset="0"/>
              </a:rPr>
              <a:t>cheannaítear</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ar</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mheáin</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faoi</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úinéireacht</a:t>
            </a:r>
            <a:r>
              <a:rPr lang="en-IE" dirty="0">
                <a:effectLst/>
                <a:ea typeface="Calibri" panose="020F0502020204030204" pitchFamily="34" charset="0"/>
                <a:cs typeface="Arial" panose="020B0604020202020204" pitchFamily="34" charset="0"/>
              </a:rPr>
              <a:t>” e.g. </a:t>
            </a:r>
            <a:r>
              <a:rPr lang="en-IE" dirty="0" err="1">
                <a:effectLst/>
                <a:ea typeface="Calibri" panose="020F0502020204030204" pitchFamily="34" charset="0"/>
                <a:cs typeface="Arial" panose="020B0604020202020204" pitchFamily="34" charset="0"/>
              </a:rPr>
              <a:t>suíomhanna</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gréasáin</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chuideachtaí</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cainéil</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mheán</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sóisialta</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agus</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araile</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araon</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faoi</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réir</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na</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forála</a:t>
            </a:r>
            <a:r>
              <a:rPr lang="en-IE" dirty="0">
                <a:effectLst/>
                <a:ea typeface="Calibri" panose="020F0502020204030204" pitchFamily="34" charset="0"/>
                <a:cs typeface="Arial" panose="020B0604020202020204" pitchFamily="34" charset="0"/>
              </a:rPr>
              <a:t> 20% </a:t>
            </a:r>
            <a:r>
              <a:rPr lang="en-IE" dirty="0" err="1">
                <a:effectLst/>
                <a:ea typeface="Calibri" panose="020F0502020204030204" pitchFamily="34" charset="0"/>
                <a:cs typeface="Arial" panose="020B0604020202020204" pitchFamily="34" charset="0"/>
              </a:rPr>
              <a:t>chun</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críocha</a:t>
            </a:r>
            <a:r>
              <a:rPr lang="en-IE" dirty="0">
                <a:effectLst/>
                <a:ea typeface="Calibri" panose="020F0502020204030204" pitchFamily="34" charset="0"/>
                <a:cs typeface="Arial" panose="020B0604020202020204" pitchFamily="34" charset="0"/>
              </a:rPr>
              <a:t>:</a:t>
            </a:r>
            <a:endParaRPr lang="ga-IE" dirty="0">
              <a:effectLst/>
              <a:ea typeface="Calibri" panose="020F0502020204030204" pitchFamily="34" charset="0"/>
              <a:cs typeface="Times New Roman" panose="02020603050405020304" pitchFamily="18" charset="0"/>
            </a:endParaRPr>
          </a:p>
          <a:p>
            <a:pPr marL="0" lvl="0" indent="0" algn="just">
              <a:lnSpc>
                <a:spcPct val="107000"/>
              </a:lnSpc>
              <a:spcBef>
                <a:spcPts val="0"/>
              </a:spcBef>
              <a:spcAft>
                <a:spcPts val="800"/>
              </a:spcAft>
              <a:buNone/>
            </a:pPr>
            <a:r>
              <a:rPr lang="ga-IE" dirty="0">
                <a:effectLst/>
                <a:ea typeface="Calibri" panose="020F0502020204030204" pitchFamily="34" charset="0"/>
                <a:cs typeface="Arial" panose="020B0604020202020204" pitchFamily="34" charset="0"/>
              </a:rPr>
              <a:t>	</a:t>
            </a:r>
            <a:r>
              <a:rPr lang="en-IE" dirty="0">
                <a:effectLst/>
                <a:ea typeface="Calibri" panose="020F0502020204030204" pitchFamily="34" charset="0"/>
                <a:cs typeface="Arial" panose="020B0604020202020204" pitchFamily="34" charset="0"/>
              </a:rPr>
              <a:t>10A.(2)(a) ‘</a:t>
            </a:r>
            <a:r>
              <a:rPr lang="en-IE" dirty="0" err="1">
                <a:effectLst/>
                <a:ea typeface="Calibri" panose="020F0502020204030204" pitchFamily="34" charset="0"/>
                <a:cs typeface="Arial" panose="020B0604020202020204" pitchFamily="34" charset="0"/>
              </a:rPr>
              <a:t>cumarsáid</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tráchtála</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d’aon</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chineál</a:t>
            </a:r>
            <a:r>
              <a:rPr lang="en-IE" dirty="0">
                <a:effectLst/>
                <a:ea typeface="Calibri" panose="020F0502020204030204" pitchFamily="34" charset="0"/>
                <a:cs typeface="Arial" panose="020B0604020202020204" pitchFamily="34" charset="0"/>
              </a:rPr>
              <a:t>’ </a:t>
            </a:r>
            <a:endParaRPr lang="ga-IE" dirty="0">
              <a:effectLst/>
              <a:ea typeface="Calibri" panose="020F0502020204030204" pitchFamily="34" charset="0"/>
              <a:cs typeface="Times New Roman" panose="02020603050405020304" pitchFamily="18" charset="0"/>
            </a:endParaRPr>
          </a:p>
          <a:p>
            <a:pPr marL="1547495" indent="0">
              <a:lnSpc>
                <a:spcPct val="107000"/>
              </a:lnSpc>
              <a:spcBef>
                <a:spcPts val="0"/>
              </a:spcBef>
              <a:spcAft>
                <a:spcPts val="800"/>
              </a:spcAft>
              <a:buNone/>
            </a:pPr>
            <a:r>
              <a:rPr lang="en-IE" dirty="0">
                <a:effectLst/>
                <a:ea typeface="Calibri" panose="020F0502020204030204" pitchFamily="34" charset="0"/>
                <a:cs typeface="Arial" panose="020B0604020202020204" pitchFamily="34" charset="0"/>
              </a:rPr>
              <a:t>A</a:t>
            </a:r>
            <a:r>
              <a:rPr lang="ga-IE" dirty="0">
                <a:effectLst/>
                <a:ea typeface="Calibri" panose="020F0502020204030204" pitchFamily="34" charset="0"/>
                <a:cs typeface="Arial" panose="020B0604020202020204" pitchFamily="34" charset="0"/>
              </a:rPr>
              <a:t>GUS</a:t>
            </a:r>
            <a:endParaRPr lang="ga-IE" dirty="0">
              <a:effectLst/>
              <a:ea typeface="Calibri" panose="020F0502020204030204" pitchFamily="34" charset="0"/>
              <a:cs typeface="Times New Roman" panose="02020603050405020304" pitchFamily="18" charset="0"/>
            </a:endParaRPr>
          </a:p>
          <a:p>
            <a:pPr marL="0" lvl="0" indent="0" algn="just">
              <a:lnSpc>
                <a:spcPct val="107000"/>
              </a:lnSpc>
              <a:spcBef>
                <a:spcPts val="0"/>
              </a:spcBef>
              <a:spcAft>
                <a:spcPts val="800"/>
              </a:spcAft>
              <a:buNone/>
            </a:pPr>
            <a:r>
              <a:rPr lang="ga-IE" dirty="0">
                <a:effectLst/>
                <a:ea typeface="Calibri" panose="020F0502020204030204" pitchFamily="34" charset="0"/>
                <a:cs typeface="Arial" panose="020B0604020202020204" pitchFamily="34" charset="0"/>
              </a:rPr>
              <a:t>	</a:t>
            </a:r>
            <a:r>
              <a:rPr lang="en-IE" dirty="0">
                <a:effectLst/>
                <a:ea typeface="Calibri" panose="020F0502020204030204" pitchFamily="34" charset="0"/>
                <a:cs typeface="Arial" panose="020B0604020202020204" pitchFamily="34" charset="0"/>
              </a:rPr>
              <a:t>10A.(2)(b) ‘</a:t>
            </a:r>
            <a:r>
              <a:rPr lang="en-IE" dirty="0" err="1">
                <a:effectLst/>
                <a:ea typeface="Calibri" panose="020F0502020204030204" pitchFamily="34" charset="0"/>
                <a:cs typeface="Arial" panose="020B0604020202020204" pitchFamily="34" charset="0"/>
              </a:rPr>
              <a:t>cumarsáid</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d’aon</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chineál</a:t>
            </a:r>
            <a:r>
              <a:rPr lang="en-IE" dirty="0">
                <a:effectLst/>
                <a:ea typeface="Calibri" panose="020F0502020204030204" pitchFamily="34" charset="0"/>
                <a:cs typeface="Arial" panose="020B0604020202020204" pitchFamily="34" charset="0"/>
              </a:rPr>
              <a:t> leis an </a:t>
            </a:r>
            <a:r>
              <a:rPr lang="en-IE" dirty="0" err="1">
                <a:effectLst/>
                <a:ea typeface="Calibri" panose="020F0502020204030204" pitchFamily="34" charset="0"/>
                <a:cs typeface="Arial" panose="020B0604020202020204" pitchFamily="34" charset="0"/>
              </a:rPr>
              <a:t>bpobal</a:t>
            </a:r>
            <a:r>
              <a:rPr lang="en-IE" dirty="0">
                <a:effectLst/>
                <a:ea typeface="Calibri" panose="020F0502020204030204" pitchFamily="34" charset="0"/>
                <a:cs typeface="Arial" panose="020B0604020202020204" pitchFamily="34" charset="0"/>
              </a:rPr>
              <a:t>’ </a:t>
            </a:r>
            <a:endParaRPr lang="ga-IE" dirty="0">
              <a:effectLst/>
              <a:ea typeface="Calibri" panose="020F0502020204030204" pitchFamily="34" charset="0"/>
              <a:cs typeface="Times New Roman" panose="02020603050405020304" pitchFamily="18" charset="0"/>
            </a:endParaRPr>
          </a:p>
          <a:p>
            <a:pPr marL="0" indent="0" algn="just">
              <a:lnSpc>
                <a:spcPct val="115000"/>
              </a:lnSpc>
              <a:spcBef>
                <a:spcPts val="0"/>
              </a:spcBef>
              <a:spcAft>
                <a:spcPts val="800"/>
              </a:spcAft>
              <a:buNone/>
            </a:pPr>
            <a:r>
              <a:rPr lang="en-IE" dirty="0" err="1">
                <a:effectLst/>
                <a:ea typeface="Calibri" panose="020F0502020204030204" pitchFamily="34" charset="0"/>
                <a:cs typeface="Arial" panose="020B0604020202020204" pitchFamily="34" charset="0"/>
              </a:rPr>
              <a:t>Baineann</a:t>
            </a:r>
            <a:r>
              <a:rPr lang="en-IE" dirty="0">
                <a:effectLst/>
                <a:ea typeface="Calibri" panose="020F0502020204030204" pitchFamily="34" charset="0"/>
                <a:cs typeface="Arial" panose="020B0604020202020204" pitchFamily="34" charset="0"/>
              </a:rPr>
              <a:t> an </a:t>
            </a:r>
            <a:r>
              <a:rPr lang="en-IE" dirty="0" err="1">
                <a:effectLst/>
                <a:ea typeface="Calibri" panose="020F0502020204030204" pitchFamily="34" charset="0"/>
                <a:cs typeface="Arial" panose="020B0604020202020204" pitchFamily="34" charset="0"/>
              </a:rPr>
              <a:t>fhoráil</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maidir</a:t>
            </a:r>
            <a:r>
              <a:rPr lang="en-IE" dirty="0">
                <a:effectLst/>
                <a:ea typeface="Calibri" panose="020F0502020204030204" pitchFamily="34" charset="0"/>
                <a:cs typeface="Arial" panose="020B0604020202020204" pitchFamily="34" charset="0"/>
              </a:rPr>
              <a:t> le ‘</a:t>
            </a:r>
            <a:r>
              <a:rPr lang="en-IE" dirty="0" err="1">
                <a:effectLst/>
                <a:ea typeface="Calibri" panose="020F0502020204030204" pitchFamily="34" charset="0"/>
                <a:cs typeface="Arial" panose="020B0604020202020204" pitchFamily="34" charset="0"/>
              </a:rPr>
              <a:t>cumarsáid</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d’aon</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chineál</a:t>
            </a:r>
            <a:r>
              <a:rPr lang="en-IE" dirty="0">
                <a:effectLst/>
                <a:ea typeface="Calibri" panose="020F0502020204030204" pitchFamily="34" charset="0"/>
                <a:cs typeface="Arial" panose="020B0604020202020204" pitchFamily="34" charset="0"/>
              </a:rPr>
              <a:t> leis an </a:t>
            </a:r>
            <a:r>
              <a:rPr lang="en-IE" dirty="0" err="1">
                <a:effectLst/>
                <a:ea typeface="Calibri" panose="020F0502020204030204" pitchFamily="34" charset="0"/>
                <a:cs typeface="Arial" panose="020B0604020202020204" pitchFamily="34" charset="0"/>
              </a:rPr>
              <a:t>bpobal</a:t>
            </a:r>
            <a:r>
              <a:rPr lang="en-IE" dirty="0">
                <a:effectLst/>
                <a:ea typeface="Calibri" panose="020F0502020204030204" pitchFamily="34" charset="0"/>
                <a:cs typeface="Arial" panose="020B0604020202020204" pitchFamily="34" charset="0"/>
              </a:rPr>
              <a:t>’ le </a:t>
            </a:r>
            <a:r>
              <a:rPr lang="en-IE" dirty="0" err="1">
                <a:effectLst/>
                <a:ea typeface="Calibri" panose="020F0502020204030204" pitchFamily="34" charset="0"/>
                <a:cs typeface="Arial" panose="020B0604020202020204" pitchFamily="34" charset="0"/>
              </a:rPr>
              <a:t>fógraíocht</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sna</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réimsí</a:t>
            </a:r>
            <a:r>
              <a:rPr lang="en-IE" dirty="0">
                <a:effectLst/>
                <a:ea typeface="Calibri" panose="020F0502020204030204" pitchFamily="34" charset="0"/>
                <a:cs typeface="Arial" panose="020B0604020202020204" pitchFamily="34" charset="0"/>
              </a:rPr>
              <a:t> </a:t>
            </a:r>
            <a:r>
              <a:rPr lang="en-IE" dirty="0" err="1">
                <a:effectLst/>
                <a:ea typeface="Calibri" panose="020F0502020204030204" pitchFamily="34" charset="0"/>
                <a:cs typeface="Arial" panose="020B0604020202020204" pitchFamily="34" charset="0"/>
              </a:rPr>
              <a:t>seo</a:t>
            </a:r>
            <a:r>
              <a:rPr lang="en-IE" dirty="0">
                <a:effectLst/>
                <a:ea typeface="Calibri" panose="020F0502020204030204" pitchFamily="34" charset="0"/>
                <a:cs typeface="Arial" panose="020B0604020202020204" pitchFamily="34" charset="0"/>
              </a:rPr>
              <a:t> a </a:t>
            </a:r>
            <a:r>
              <a:rPr lang="en-IE" dirty="0" err="1">
                <a:effectLst/>
                <a:ea typeface="Calibri" panose="020F0502020204030204" pitchFamily="34" charset="0"/>
                <a:cs typeface="Arial" panose="020B0604020202020204" pitchFamily="34" charset="0"/>
              </a:rPr>
              <a:t>leanas</a:t>
            </a:r>
            <a:r>
              <a:rPr lang="en-IE" dirty="0">
                <a:effectLst/>
                <a:ea typeface="Calibri" panose="020F0502020204030204" pitchFamily="34" charset="0"/>
                <a:cs typeface="Arial" panose="020B0604020202020204" pitchFamily="34" charset="0"/>
              </a:rPr>
              <a:t>: </a:t>
            </a:r>
            <a:endParaRPr lang="ga-IE" dirty="0">
              <a:effectLst/>
              <a:ea typeface="Calibri" panose="020F0502020204030204" pitchFamily="34" charset="0"/>
              <a:cs typeface="Times New Roman" panose="02020603050405020304" pitchFamily="18" charset="0"/>
            </a:endParaRPr>
          </a:p>
          <a:p>
            <a:pPr indent="0" algn="just">
              <a:lnSpc>
                <a:spcPct val="107000"/>
              </a:lnSpc>
              <a:spcBef>
                <a:spcPts val="0"/>
              </a:spcBef>
              <a:spcAft>
                <a:spcPts val="0"/>
              </a:spcAft>
              <a:buNone/>
            </a:pPr>
            <a:r>
              <a:rPr lang="ga-IE" dirty="0">
                <a:effectLst/>
                <a:ea typeface="Calibri" panose="020F0502020204030204" pitchFamily="34" charset="0"/>
                <a:cs typeface="Arial" panose="020B0604020202020204" pitchFamily="34" charset="0"/>
              </a:rPr>
              <a:t>		(i) foireann a earcú,</a:t>
            </a:r>
            <a:endParaRPr lang="ga-IE" dirty="0">
              <a:effectLst/>
              <a:ea typeface="Calibri" panose="020F0502020204030204" pitchFamily="34" charset="0"/>
              <a:cs typeface="Times New Roman" panose="02020603050405020304" pitchFamily="18" charset="0"/>
            </a:endParaRPr>
          </a:p>
          <a:p>
            <a:pPr indent="0" algn="just">
              <a:lnSpc>
                <a:spcPct val="107000"/>
              </a:lnSpc>
              <a:spcBef>
                <a:spcPts val="0"/>
              </a:spcBef>
              <a:spcAft>
                <a:spcPts val="0"/>
              </a:spcAft>
              <a:buNone/>
            </a:pPr>
            <a:r>
              <a:rPr lang="ga-IE" dirty="0">
                <a:effectLst/>
                <a:ea typeface="Calibri" panose="020F0502020204030204" pitchFamily="34" charset="0"/>
                <a:cs typeface="Arial" panose="020B0604020202020204" pitchFamily="34" charset="0"/>
              </a:rPr>
              <a:t>		(</a:t>
            </a:r>
            <a:r>
              <a:rPr lang="ga-IE" dirty="0" err="1">
                <a:effectLst/>
                <a:ea typeface="Calibri" panose="020F0502020204030204" pitchFamily="34" charset="0"/>
                <a:cs typeface="Arial" panose="020B0604020202020204" pitchFamily="34" charset="0"/>
              </a:rPr>
              <a:t>ii</a:t>
            </a:r>
            <a:r>
              <a:rPr lang="ga-IE" dirty="0">
                <a:effectLst/>
                <a:ea typeface="Calibri" panose="020F0502020204030204" pitchFamily="34" charset="0"/>
                <a:cs typeface="Arial" panose="020B0604020202020204" pitchFamily="34" charset="0"/>
              </a:rPr>
              <a:t>) tionscnaimh reachtaíochta nó bheartais,</a:t>
            </a:r>
            <a:endParaRPr lang="ga-IE" dirty="0">
              <a:effectLst/>
              <a:ea typeface="Calibri" panose="020F0502020204030204" pitchFamily="34" charset="0"/>
              <a:cs typeface="Times New Roman" panose="02020603050405020304" pitchFamily="18" charset="0"/>
            </a:endParaRPr>
          </a:p>
          <a:p>
            <a:pPr indent="0" algn="just">
              <a:lnSpc>
                <a:spcPct val="107000"/>
              </a:lnSpc>
              <a:spcBef>
                <a:spcPts val="0"/>
              </a:spcBef>
              <a:spcAft>
                <a:spcPts val="0"/>
              </a:spcAft>
              <a:buNone/>
            </a:pPr>
            <a:r>
              <a:rPr lang="ga-IE" dirty="0">
                <a:effectLst/>
                <a:ea typeface="Calibri" panose="020F0502020204030204" pitchFamily="34" charset="0"/>
                <a:cs typeface="Arial" panose="020B0604020202020204" pitchFamily="34" charset="0"/>
              </a:rPr>
              <a:t>		(</a:t>
            </a:r>
            <a:r>
              <a:rPr lang="ga-IE" dirty="0" err="1">
                <a:effectLst/>
                <a:ea typeface="Calibri" panose="020F0502020204030204" pitchFamily="34" charset="0"/>
                <a:cs typeface="Arial" panose="020B0604020202020204" pitchFamily="34" charset="0"/>
              </a:rPr>
              <a:t>iii</a:t>
            </a:r>
            <a:r>
              <a:rPr lang="ga-IE" dirty="0">
                <a:effectLst/>
                <a:ea typeface="Calibri" panose="020F0502020204030204" pitchFamily="34" charset="0"/>
                <a:cs typeface="Arial" panose="020B0604020202020204" pitchFamily="34" charset="0"/>
              </a:rPr>
              <a:t>) talamh nó sócmhainní a cheannach nó a dhíol,</a:t>
            </a:r>
            <a:endParaRPr lang="ga-IE" dirty="0">
              <a:effectLst/>
              <a:ea typeface="Calibri" panose="020F0502020204030204" pitchFamily="34" charset="0"/>
              <a:cs typeface="Times New Roman" panose="02020603050405020304" pitchFamily="18" charset="0"/>
            </a:endParaRPr>
          </a:p>
          <a:p>
            <a:pPr indent="0" algn="just">
              <a:lnSpc>
                <a:spcPct val="107000"/>
              </a:lnSpc>
              <a:spcBef>
                <a:spcPts val="0"/>
              </a:spcBef>
              <a:spcAft>
                <a:spcPts val="0"/>
              </a:spcAft>
              <a:buNone/>
            </a:pPr>
            <a:r>
              <a:rPr lang="ga-IE" dirty="0">
                <a:effectLst/>
                <a:ea typeface="Calibri" panose="020F0502020204030204" pitchFamily="34" charset="0"/>
                <a:cs typeface="Arial" panose="020B0604020202020204" pitchFamily="34" charset="0"/>
              </a:rPr>
              <a:t>		(</a:t>
            </a:r>
            <a:r>
              <a:rPr lang="ga-IE" dirty="0" err="1">
                <a:effectLst/>
                <a:ea typeface="Calibri" panose="020F0502020204030204" pitchFamily="34" charset="0"/>
                <a:cs typeface="Arial" panose="020B0604020202020204" pitchFamily="34" charset="0"/>
              </a:rPr>
              <a:t>iv</a:t>
            </a:r>
            <a:r>
              <a:rPr lang="ga-IE" dirty="0">
                <a:effectLst/>
                <a:ea typeface="Calibri" panose="020F0502020204030204" pitchFamily="34" charset="0"/>
                <a:cs typeface="Arial" panose="020B0604020202020204" pitchFamily="34" charset="0"/>
              </a:rPr>
              <a:t>) seirbhísí a sholáthar, nó</a:t>
            </a:r>
            <a:endParaRPr lang="ga-IE" dirty="0">
              <a:effectLst/>
              <a:ea typeface="Calibri" panose="020F0502020204030204" pitchFamily="34" charset="0"/>
              <a:cs typeface="Times New Roman" panose="02020603050405020304" pitchFamily="18" charset="0"/>
            </a:endParaRPr>
          </a:p>
          <a:p>
            <a:pPr indent="0" algn="just">
              <a:lnSpc>
                <a:spcPct val="107000"/>
              </a:lnSpc>
              <a:spcBef>
                <a:spcPts val="0"/>
              </a:spcBef>
              <a:spcAft>
                <a:spcPts val="0"/>
              </a:spcAft>
              <a:buNone/>
            </a:pPr>
            <a:r>
              <a:rPr lang="ga-IE" dirty="0">
                <a:effectLst/>
                <a:ea typeface="Calibri" panose="020F0502020204030204" pitchFamily="34" charset="0"/>
                <a:cs typeface="Arial" panose="020B0604020202020204" pitchFamily="34" charset="0"/>
              </a:rPr>
              <a:t>		(v) </a:t>
            </a:r>
            <a:r>
              <a:rPr lang="ga-IE" dirty="0" err="1">
                <a:effectLst/>
                <a:ea typeface="Calibri" panose="020F0502020204030204" pitchFamily="34" charset="0"/>
                <a:cs typeface="Arial" panose="020B0604020202020204" pitchFamily="34" charset="0"/>
              </a:rPr>
              <a:t>comhchomhairliúchán</a:t>
            </a:r>
            <a:r>
              <a:rPr lang="ga-IE" dirty="0">
                <a:effectLst/>
                <a:ea typeface="Calibri" panose="020F0502020204030204" pitchFamily="34" charset="0"/>
                <a:cs typeface="Arial" panose="020B0604020202020204" pitchFamily="34" charset="0"/>
              </a:rPr>
              <a:t> poiblí;</a:t>
            </a:r>
            <a:endParaRPr lang="ga-IE" dirty="0">
              <a:effectLst/>
              <a:ea typeface="Calibri" panose="020F0502020204030204" pitchFamily="34" charset="0"/>
              <a:cs typeface="Times New Roman" panose="02020603050405020304" pitchFamily="18" charset="0"/>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36094379"/>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25517" y="903921"/>
            <a:ext cx="8068150" cy="5734050"/>
          </a:xfrm>
        </p:spPr>
        <p:txBody>
          <a:bodyPr rtlCol="0">
            <a:normAutofit/>
          </a:bodyPr>
          <a:lstStyle/>
          <a:p>
            <a:pPr marL="0" indent="0" algn="just">
              <a:lnSpc>
                <a:spcPct val="120000"/>
              </a:lnSpc>
              <a:spcBef>
                <a:spcPts val="0"/>
              </a:spcBef>
              <a:spcAft>
                <a:spcPts val="0"/>
              </a:spcAft>
              <a:buNone/>
            </a:pPr>
            <a:r>
              <a:rPr lang="en-IE" sz="2400" b="1" dirty="0">
                <a:solidFill>
                  <a:srgbClr val="000000"/>
                </a:solidFill>
                <a:effectLst/>
                <a:ea typeface="Calibri" panose="020F0502020204030204" pitchFamily="34" charset="0"/>
                <a:cs typeface="Arial" panose="020B0604020202020204" pitchFamily="34" charset="0"/>
              </a:rPr>
              <a:t>16. An </a:t>
            </a:r>
            <a:r>
              <a:rPr lang="en-IE" sz="2400" b="1" dirty="0" err="1">
                <a:solidFill>
                  <a:srgbClr val="000000"/>
                </a:solidFill>
                <a:effectLst/>
                <a:ea typeface="Calibri" panose="020F0502020204030204" pitchFamily="34" charset="0"/>
                <a:cs typeface="Arial" panose="020B0604020202020204" pitchFamily="34" charset="0"/>
              </a:rPr>
              <a:t>dtagann</a:t>
            </a:r>
            <a:r>
              <a:rPr lang="en-IE" sz="2400" b="1" dirty="0">
                <a:solidFill>
                  <a:srgbClr val="000000"/>
                </a:solidFill>
                <a:effectLst/>
                <a:ea typeface="Calibri" panose="020F0502020204030204" pitchFamily="34" charset="0"/>
                <a:cs typeface="Arial" panose="020B0604020202020204" pitchFamily="34" charset="0"/>
              </a:rPr>
              <a:t> </a:t>
            </a:r>
            <a:r>
              <a:rPr lang="en-IE" sz="2400" b="1" dirty="0" err="1">
                <a:solidFill>
                  <a:srgbClr val="000000"/>
                </a:solidFill>
                <a:effectLst/>
                <a:ea typeface="Calibri" panose="020F0502020204030204" pitchFamily="34" charset="0"/>
                <a:cs typeface="Arial" panose="020B0604020202020204" pitchFamily="34" charset="0"/>
              </a:rPr>
              <a:t>meáin</a:t>
            </a:r>
            <a:r>
              <a:rPr lang="en-IE" sz="2400" b="1" dirty="0">
                <a:solidFill>
                  <a:srgbClr val="000000"/>
                </a:solidFill>
                <a:effectLst/>
                <a:ea typeface="Calibri" panose="020F0502020204030204" pitchFamily="34" charset="0"/>
                <a:cs typeface="Arial" panose="020B0604020202020204" pitchFamily="34" charset="0"/>
              </a:rPr>
              <a:t> “</a:t>
            </a:r>
            <a:r>
              <a:rPr lang="en-IE" sz="2400" b="1" dirty="0" err="1">
                <a:solidFill>
                  <a:srgbClr val="000000"/>
                </a:solidFill>
                <a:effectLst/>
                <a:ea typeface="Calibri" panose="020F0502020204030204" pitchFamily="34" charset="0"/>
                <a:cs typeface="Arial" panose="020B0604020202020204" pitchFamily="34" charset="0"/>
              </a:rPr>
              <a:t>íoctha</a:t>
            </a:r>
            <a:r>
              <a:rPr lang="en-IE" sz="2400" b="1" dirty="0">
                <a:solidFill>
                  <a:srgbClr val="000000"/>
                </a:solidFill>
                <a:effectLst/>
                <a:ea typeface="Calibri" panose="020F0502020204030204" pitchFamily="34" charset="0"/>
                <a:cs typeface="Arial" panose="020B0604020202020204" pitchFamily="34" charset="0"/>
              </a:rPr>
              <a:t>” </a:t>
            </a:r>
            <a:r>
              <a:rPr lang="en-IE" sz="2400" b="1" dirty="0" err="1">
                <a:solidFill>
                  <a:srgbClr val="000000"/>
                </a:solidFill>
                <a:effectLst/>
                <a:ea typeface="Calibri" panose="020F0502020204030204" pitchFamily="34" charset="0"/>
                <a:cs typeface="Arial" panose="020B0604020202020204" pitchFamily="34" charset="0"/>
              </a:rPr>
              <a:t>agus</a:t>
            </a:r>
            <a:r>
              <a:rPr lang="en-IE" sz="2400" b="1" dirty="0">
                <a:solidFill>
                  <a:srgbClr val="000000"/>
                </a:solidFill>
                <a:effectLst/>
                <a:ea typeface="Calibri" panose="020F0502020204030204" pitchFamily="34" charset="0"/>
                <a:cs typeface="Arial" panose="020B0604020202020204" pitchFamily="34" charset="0"/>
              </a:rPr>
              <a:t> “</a:t>
            </a:r>
            <a:r>
              <a:rPr lang="en-IE" sz="2400" b="1" dirty="0" err="1">
                <a:solidFill>
                  <a:srgbClr val="000000"/>
                </a:solidFill>
                <a:effectLst/>
                <a:ea typeface="Calibri" panose="020F0502020204030204" pitchFamily="34" charset="0"/>
                <a:cs typeface="Arial" panose="020B0604020202020204" pitchFamily="34" charset="0"/>
              </a:rPr>
              <a:t>faoi</a:t>
            </a:r>
            <a:r>
              <a:rPr lang="en-IE" sz="2400" b="1" dirty="0">
                <a:solidFill>
                  <a:srgbClr val="000000"/>
                </a:solidFill>
                <a:effectLst/>
                <a:ea typeface="Calibri" panose="020F0502020204030204" pitchFamily="34" charset="0"/>
                <a:cs typeface="Arial" panose="020B0604020202020204" pitchFamily="34" charset="0"/>
              </a:rPr>
              <a:t> </a:t>
            </a:r>
            <a:r>
              <a:rPr lang="en-IE" sz="2400" b="1" dirty="0" err="1">
                <a:solidFill>
                  <a:srgbClr val="000000"/>
                </a:solidFill>
                <a:effectLst/>
                <a:ea typeface="Calibri" panose="020F0502020204030204" pitchFamily="34" charset="0"/>
                <a:cs typeface="Arial" panose="020B0604020202020204" pitchFamily="34" charset="0"/>
              </a:rPr>
              <a:t>úinéireacht</a:t>
            </a:r>
            <a:r>
              <a:rPr lang="en-IE" sz="2400" b="1" dirty="0">
                <a:solidFill>
                  <a:srgbClr val="000000"/>
                </a:solidFill>
                <a:effectLst/>
                <a:ea typeface="Calibri" panose="020F0502020204030204" pitchFamily="34" charset="0"/>
                <a:cs typeface="Arial" panose="020B0604020202020204" pitchFamily="34" charset="0"/>
              </a:rPr>
              <a:t>” </a:t>
            </a:r>
            <a:r>
              <a:rPr lang="en-IE" sz="2400" b="1" dirty="0" err="1">
                <a:solidFill>
                  <a:srgbClr val="000000"/>
                </a:solidFill>
                <a:effectLst/>
                <a:ea typeface="Calibri" panose="020F0502020204030204" pitchFamily="34" charset="0"/>
                <a:cs typeface="Arial" panose="020B0604020202020204" pitchFamily="34" charset="0"/>
              </a:rPr>
              <a:t>faoi</a:t>
            </a:r>
            <a:r>
              <a:rPr lang="en-IE" sz="2400" b="1" dirty="0">
                <a:solidFill>
                  <a:srgbClr val="000000"/>
                </a:solidFill>
                <a:effectLst/>
                <a:ea typeface="Calibri" panose="020F0502020204030204" pitchFamily="34" charset="0"/>
                <a:cs typeface="Arial" panose="020B0604020202020204" pitchFamily="34" charset="0"/>
              </a:rPr>
              <a:t> </a:t>
            </a:r>
            <a:r>
              <a:rPr lang="en-IE" sz="2400" b="1" dirty="0" err="1">
                <a:solidFill>
                  <a:srgbClr val="000000"/>
                </a:solidFill>
                <a:effectLst/>
                <a:ea typeface="Calibri" panose="020F0502020204030204" pitchFamily="34" charset="0"/>
                <a:cs typeface="Arial" panose="020B0604020202020204" pitchFamily="34" charset="0"/>
              </a:rPr>
              <a:t>réir</a:t>
            </a:r>
            <a:r>
              <a:rPr lang="en-IE" sz="2400" b="1" dirty="0">
                <a:solidFill>
                  <a:srgbClr val="000000"/>
                </a:solidFill>
                <a:effectLst/>
                <a:ea typeface="Calibri" panose="020F0502020204030204" pitchFamily="34" charset="0"/>
                <a:cs typeface="Arial" panose="020B0604020202020204" pitchFamily="34" charset="0"/>
              </a:rPr>
              <a:t> an </a:t>
            </a:r>
            <a:r>
              <a:rPr lang="en-IE" sz="2400" b="1" dirty="0" err="1">
                <a:solidFill>
                  <a:srgbClr val="000000"/>
                </a:solidFill>
                <a:effectLst/>
                <a:ea typeface="Calibri" panose="020F0502020204030204" pitchFamily="34" charset="0"/>
                <a:cs typeface="Arial" panose="020B0604020202020204" pitchFamily="34" charset="0"/>
              </a:rPr>
              <a:t>riachtanais</a:t>
            </a:r>
            <a:r>
              <a:rPr lang="en-IE" sz="2400" b="1" dirty="0">
                <a:solidFill>
                  <a:srgbClr val="000000"/>
                </a:solidFill>
                <a:effectLst/>
                <a:ea typeface="Calibri" panose="020F0502020204030204" pitchFamily="34" charset="0"/>
                <a:cs typeface="Arial" panose="020B0604020202020204" pitchFamily="34" charset="0"/>
              </a:rPr>
              <a:t> 5%?</a:t>
            </a:r>
            <a:r>
              <a:rPr lang="ga-IE" sz="2400" b="1" dirty="0">
                <a:solidFill>
                  <a:srgbClr val="000000"/>
                </a:solidFill>
                <a:ea typeface="Calibri" panose="020F0502020204030204" pitchFamily="34" charset="0"/>
                <a:cs typeface="Times New Roman" panose="02020603050405020304" pitchFamily="18" charset="0"/>
              </a:rPr>
              <a:t> </a:t>
            </a:r>
            <a:endParaRPr lang="en-IE" sz="2400" b="1" dirty="0">
              <a:solidFill>
                <a:srgbClr val="000000"/>
              </a:solidFill>
              <a:ea typeface="Calibri" panose="020F0502020204030204" pitchFamily="34" charset="0"/>
              <a:cs typeface="Times New Roman" panose="02020603050405020304" pitchFamily="18" charset="0"/>
            </a:endParaRPr>
          </a:p>
          <a:p>
            <a:pPr marL="0" indent="0" algn="just">
              <a:lnSpc>
                <a:spcPct val="120000"/>
              </a:lnSpc>
              <a:spcBef>
                <a:spcPts val="0"/>
              </a:spcBef>
              <a:spcAft>
                <a:spcPts val="0"/>
              </a:spcAft>
              <a:buNone/>
            </a:pPr>
            <a:r>
              <a:rPr lang="ga-IE" sz="2400" dirty="0">
                <a:effectLst/>
                <a:ea typeface="Calibri" panose="020F0502020204030204" pitchFamily="34" charset="0"/>
                <a:cs typeface="Arial" panose="020B0604020202020204" pitchFamily="34" charset="0"/>
              </a:rPr>
              <a:t>Tagann, d</a:t>
            </a:r>
            <a:r>
              <a:rPr lang="en-IE" sz="2400" dirty="0">
                <a:effectLst/>
                <a:ea typeface="Calibri" panose="020F0502020204030204" pitchFamily="34" charset="0"/>
                <a:cs typeface="Arial" panose="020B0604020202020204" pitchFamily="34" charset="0"/>
              </a:rPr>
              <a:t>e </a:t>
            </a:r>
            <a:r>
              <a:rPr lang="en-IE" sz="2400" dirty="0" err="1">
                <a:effectLst/>
                <a:ea typeface="Calibri" panose="020F0502020204030204" pitchFamily="34" charset="0"/>
                <a:cs typeface="Arial" panose="020B0604020202020204" pitchFamily="34" charset="0"/>
              </a:rPr>
              <a:t>bhrí</a:t>
            </a:r>
            <a:r>
              <a:rPr lang="en-IE" sz="2400" dirty="0">
                <a:effectLst/>
                <a:ea typeface="Calibri" panose="020F0502020204030204" pitchFamily="34" charset="0"/>
                <a:cs typeface="Arial" panose="020B0604020202020204" pitchFamily="34" charset="0"/>
              </a:rPr>
              <a:t> go </a:t>
            </a:r>
            <a:r>
              <a:rPr lang="en-IE" sz="2400" dirty="0" err="1">
                <a:effectLst/>
                <a:ea typeface="Calibri" panose="020F0502020204030204" pitchFamily="34" charset="0"/>
                <a:cs typeface="Arial" panose="020B0604020202020204" pitchFamily="34" charset="0"/>
              </a:rPr>
              <a:t>mbaineann</a:t>
            </a:r>
            <a:r>
              <a:rPr lang="en-IE" sz="2400" dirty="0">
                <a:effectLst/>
                <a:ea typeface="Calibri" panose="020F0502020204030204" pitchFamily="34" charset="0"/>
                <a:cs typeface="Arial" panose="020B0604020202020204" pitchFamily="34" charset="0"/>
              </a:rPr>
              <a:t> an </a:t>
            </a:r>
            <a:r>
              <a:rPr lang="en-IE" sz="2400" dirty="0" err="1">
                <a:effectLst/>
                <a:ea typeface="Calibri" panose="020F0502020204030204" pitchFamily="34" charset="0"/>
                <a:cs typeface="Arial" panose="020B0604020202020204" pitchFamily="34" charset="0"/>
              </a:rPr>
              <a:t>riachtanas</a:t>
            </a:r>
            <a:r>
              <a:rPr lang="en-IE" sz="2400" dirty="0">
                <a:effectLst/>
                <a:ea typeface="Calibri" panose="020F0502020204030204" pitchFamily="34" charset="0"/>
                <a:cs typeface="Arial" panose="020B0604020202020204" pitchFamily="34" charset="0"/>
              </a:rPr>
              <a:t> 5% le </a:t>
            </a:r>
            <a:r>
              <a:rPr lang="en-IE" sz="2400" dirty="0" err="1">
                <a:effectLst/>
                <a:ea typeface="Calibri" panose="020F0502020204030204" pitchFamily="34" charset="0"/>
                <a:cs typeface="Arial" panose="020B0604020202020204" pitchFamily="34" charset="0"/>
              </a:rPr>
              <a:t>caiteachas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aon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airgead</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chaithfidh</a:t>
            </a:r>
            <a:r>
              <a:rPr lang="en-IE" sz="2400" dirty="0">
                <a:effectLst/>
                <a:ea typeface="Calibri" panose="020F0502020204030204" pitchFamily="34" charset="0"/>
                <a:cs typeface="Arial" panose="020B0604020202020204" pitchFamily="34" charset="0"/>
              </a:rPr>
              <a:t> an </a:t>
            </a:r>
            <a:r>
              <a:rPr lang="en-IE" sz="2400" dirty="0" err="1">
                <a:effectLst/>
                <a:ea typeface="Calibri" panose="020F0502020204030204" pitchFamily="34" charset="0"/>
                <a:cs typeface="Arial" panose="020B0604020202020204" pitchFamily="34" charset="0"/>
              </a:rPr>
              <a:t>comhlacht</a:t>
            </a:r>
            <a:r>
              <a:rPr lang="en-IE" sz="2400" dirty="0">
                <a:effectLst/>
                <a:ea typeface="Calibri" panose="020F0502020204030204" pitchFamily="34" charset="0"/>
                <a:cs typeface="Arial" panose="020B0604020202020204" pitchFamily="34" charset="0"/>
              </a:rPr>
              <a:t>’</a:t>
            </a:r>
            <a:r>
              <a:rPr lang="en-US" sz="2400" dirty="0">
                <a:effectLst/>
                <a:ea typeface="Calibri" panose="020F0502020204030204" pitchFamily="34" charset="0"/>
                <a:cs typeface="Arial" panose="020B0604020202020204" pitchFamily="34" charset="0"/>
              </a:rPr>
              <a:t> 10A.(1)(b)), </a:t>
            </a:r>
            <a:r>
              <a:rPr lang="en-US" sz="2400" dirty="0" err="1">
                <a:effectLst/>
                <a:ea typeface="Calibri" panose="020F0502020204030204" pitchFamily="34" charset="0"/>
                <a:cs typeface="Arial" panose="020B0604020202020204" pitchFamily="34" charset="0"/>
              </a:rPr>
              <a:t>meastar</a:t>
            </a:r>
            <a:r>
              <a:rPr lang="en-US" sz="2400" dirty="0">
                <a:effectLst/>
                <a:ea typeface="Calibri" panose="020F0502020204030204" pitchFamily="34" charset="0"/>
                <a:cs typeface="Arial" panose="020B0604020202020204" pitchFamily="34" charset="0"/>
              </a:rPr>
              <a:t> </a:t>
            </a:r>
            <a:r>
              <a:rPr lang="en-US" sz="2400" dirty="0" err="1">
                <a:effectLst/>
                <a:ea typeface="Calibri" panose="020F0502020204030204" pitchFamily="34" charset="0"/>
                <a:cs typeface="Arial" panose="020B0604020202020204" pitchFamily="34" charset="0"/>
              </a:rPr>
              <a:t>nach</a:t>
            </a:r>
            <a:r>
              <a:rPr lang="en-US" sz="2400" dirty="0">
                <a:effectLst/>
                <a:ea typeface="Calibri" panose="020F0502020204030204" pitchFamily="34" charset="0"/>
                <a:cs typeface="Arial" panose="020B0604020202020204" pitchFamily="34" charset="0"/>
              </a:rPr>
              <a:t> </a:t>
            </a:r>
            <a:r>
              <a:rPr lang="en-US" sz="2400" dirty="0" err="1">
                <a:effectLst/>
                <a:ea typeface="Calibri" panose="020F0502020204030204" pitchFamily="34" charset="0"/>
                <a:cs typeface="Arial" panose="020B0604020202020204" pitchFamily="34" charset="0"/>
              </a:rPr>
              <a:t>dtiocfaidh</a:t>
            </a:r>
            <a:r>
              <a:rPr lang="en-US" sz="2400" dirty="0">
                <a:effectLst/>
                <a:ea typeface="Calibri" panose="020F0502020204030204" pitchFamily="34" charset="0"/>
                <a:cs typeface="Arial" panose="020B0604020202020204" pitchFamily="34" charset="0"/>
              </a:rPr>
              <a:t> ach </a:t>
            </a:r>
            <a:r>
              <a:rPr lang="en-US" sz="2400" dirty="0" err="1">
                <a:effectLst/>
                <a:ea typeface="Calibri" panose="020F0502020204030204" pitchFamily="34" charset="0"/>
                <a:cs typeface="Arial" panose="020B0604020202020204" pitchFamily="34" charset="0"/>
              </a:rPr>
              <a:t>fógraíocht</a:t>
            </a:r>
            <a:r>
              <a:rPr lang="en-US" sz="2400" dirty="0">
                <a:effectLst/>
                <a:ea typeface="Calibri" panose="020F0502020204030204" pitchFamily="34" charset="0"/>
                <a:cs typeface="Arial" panose="020B0604020202020204" pitchFamily="34" charset="0"/>
              </a:rPr>
              <a:t> “</a:t>
            </a:r>
            <a:r>
              <a:rPr lang="en-US" sz="2400" dirty="0" err="1">
                <a:effectLst/>
                <a:ea typeface="Calibri" panose="020F0502020204030204" pitchFamily="34" charset="0"/>
                <a:cs typeface="Arial" panose="020B0604020202020204" pitchFamily="34" charset="0"/>
              </a:rPr>
              <a:t>íoctha</a:t>
            </a:r>
            <a:r>
              <a:rPr lang="en-US" sz="2400" dirty="0">
                <a:effectLst/>
                <a:ea typeface="Calibri" panose="020F0502020204030204" pitchFamily="34" charset="0"/>
                <a:cs typeface="Arial" panose="020B0604020202020204" pitchFamily="34" charset="0"/>
              </a:rPr>
              <a:t>” </a:t>
            </a:r>
            <a:r>
              <a:rPr lang="en-US" sz="2400" dirty="0" err="1">
                <a:effectLst/>
                <a:ea typeface="Calibri" panose="020F0502020204030204" pitchFamily="34" charset="0"/>
                <a:cs typeface="Arial" panose="020B0604020202020204" pitchFamily="34" charset="0"/>
              </a:rPr>
              <a:t>faoi</a:t>
            </a:r>
            <a:r>
              <a:rPr lang="en-US" sz="2400" dirty="0">
                <a:effectLst/>
                <a:ea typeface="Calibri" panose="020F0502020204030204" pitchFamily="34" charset="0"/>
                <a:cs typeface="Arial" panose="020B0604020202020204" pitchFamily="34" charset="0"/>
              </a:rPr>
              <a:t> </a:t>
            </a:r>
            <a:r>
              <a:rPr lang="en-US" sz="2400" dirty="0" err="1">
                <a:effectLst/>
                <a:ea typeface="Calibri" panose="020F0502020204030204" pitchFamily="34" charset="0"/>
                <a:cs typeface="Arial" panose="020B0604020202020204" pitchFamily="34" charset="0"/>
              </a:rPr>
              <a:t>réir</a:t>
            </a:r>
            <a:r>
              <a:rPr lang="en-US" sz="2400" dirty="0">
                <a:effectLst/>
                <a:ea typeface="Calibri" panose="020F0502020204030204" pitchFamily="34" charset="0"/>
                <a:cs typeface="Arial" panose="020B0604020202020204" pitchFamily="34" charset="0"/>
              </a:rPr>
              <a:t> </a:t>
            </a:r>
            <a:r>
              <a:rPr lang="en-US" sz="2400" dirty="0" err="1">
                <a:effectLst/>
                <a:ea typeface="Calibri" panose="020F0502020204030204" pitchFamily="34" charset="0"/>
                <a:cs typeface="Arial" panose="020B0604020202020204" pitchFamily="34" charset="0"/>
              </a:rPr>
              <a:t>na</a:t>
            </a:r>
            <a:r>
              <a:rPr lang="en-US" sz="2400" dirty="0">
                <a:effectLst/>
                <a:ea typeface="Calibri" panose="020F0502020204030204" pitchFamily="34" charset="0"/>
                <a:cs typeface="Arial" panose="020B0604020202020204" pitchFamily="34" charset="0"/>
              </a:rPr>
              <a:t> </a:t>
            </a:r>
            <a:r>
              <a:rPr lang="en-US" sz="2400" dirty="0" err="1">
                <a:effectLst/>
                <a:ea typeface="Calibri" panose="020F0502020204030204" pitchFamily="34" charset="0"/>
                <a:cs typeface="Arial" panose="020B0604020202020204" pitchFamily="34" charset="0"/>
              </a:rPr>
              <a:t>forála</a:t>
            </a:r>
            <a:r>
              <a:rPr lang="en-US" sz="2400" dirty="0">
                <a:effectLst/>
                <a:ea typeface="Calibri" panose="020F0502020204030204" pitchFamily="34" charset="0"/>
                <a:cs typeface="Arial" panose="020B0604020202020204" pitchFamily="34" charset="0"/>
              </a:rPr>
              <a:t> </a:t>
            </a:r>
            <a:r>
              <a:rPr lang="en-US" sz="2400" dirty="0" err="1">
                <a:effectLst/>
                <a:ea typeface="Calibri" panose="020F0502020204030204" pitchFamily="34" charset="0"/>
                <a:cs typeface="Arial" panose="020B0604020202020204" pitchFamily="34" charset="0"/>
              </a:rPr>
              <a:t>seo</a:t>
            </a:r>
            <a:r>
              <a:rPr lang="en-IE" sz="2400" dirty="0">
                <a:effectLst/>
                <a:ea typeface="Calibri" panose="020F0502020204030204" pitchFamily="34" charset="0"/>
                <a:cs typeface="Arial" panose="020B0604020202020204" pitchFamily="34" charset="0"/>
              </a:rPr>
              <a:t>.</a:t>
            </a:r>
            <a:endParaRPr lang="ga-IE" sz="2400" dirty="0">
              <a:effectLst/>
              <a:ea typeface="Calibri" panose="020F0502020204030204" pitchFamily="34" charset="0"/>
              <a:cs typeface="Times New Roman" panose="02020603050405020304" pitchFamily="18" charset="0"/>
            </a:endParaRPr>
          </a:p>
          <a:p>
            <a:pPr marL="400050" lvl="1" indent="0" algn="just">
              <a:lnSpc>
                <a:spcPct val="120000"/>
              </a:lnSpc>
              <a:spcBef>
                <a:spcPts val="0"/>
              </a:spcBef>
              <a:spcAft>
                <a:spcPts val="0"/>
              </a:spcAft>
              <a:buNone/>
            </a:pPr>
            <a:endParaRPr lang="en-IE" sz="2400" dirty="0">
              <a:effectLst/>
              <a:ea typeface="Times New Roman" panose="02020603050405020304" pitchFamily="18" charset="0"/>
              <a:cs typeface="Times New Roman" panose="02020603050405020304" pitchFamily="18" charset="0"/>
            </a:endParaRPr>
          </a:p>
          <a:p>
            <a:pPr marL="0" indent="0" algn="just">
              <a:lnSpc>
                <a:spcPct val="120000"/>
              </a:lnSpc>
              <a:spcBef>
                <a:spcPts val="0"/>
              </a:spcBef>
              <a:spcAft>
                <a:spcPts val="0"/>
              </a:spcAft>
              <a:buNone/>
            </a:pPr>
            <a:r>
              <a:rPr lang="en-IE" sz="2400" b="1" dirty="0">
                <a:solidFill>
                  <a:srgbClr val="000000"/>
                </a:solidFill>
                <a:effectLst/>
                <a:ea typeface="Calibri" panose="020F0502020204030204" pitchFamily="34" charset="0"/>
                <a:cs typeface="Arial" panose="020B0604020202020204" pitchFamily="34" charset="0"/>
              </a:rPr>
              <a:t>17. </a:t>
            </a:r>
            <a:r>
              <a:rPr lang="en-IE" sz="2400" b="1" dirty="0">
                <a:effectLst/>
                <a:ea typeface="Calibri" panose="020F0502020204030204" pitchFamily="34" charset="0"/>
                <a:cs typeface="Arial" panose="020B0604020202020204" pitchFamily="34" charset="0"/>
              </a:rPr>
              <a:t>An </a:t>
            </a:r>
            <a:r>
              <a:rPr lang="en-IE" sz="2400" b="1" dirty="0" err="1">
                <a:effectLst/>
                <a:ea typeface="Calibri" panose="020F0502020204030204" pitchFamily="34" charset="0"/>
                <a:cs typeface="Arial" panose="020B0604020202020204" pitchFamily="34" charset="0"/>
              </a:rPr>
              <a:t>dtagann</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postálacha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saincheaptha</a:t>
            </a:r>
            <a:r>
              <a:rPr lang="en-IE" sz="2400" b="1" dirty="0">
                <a:effectLst/>
                <a:ea typeface="Calibri" panose="020F0502020204030204" pitchFamily="34" charset="0"/>
                <a:cs typeface="Arial" panose="020B0604020202020204" pitchFamily="34" charset="0"/>
              </a:rPr>
              <a:t> (native posts) </a:t>
            </a:r>
            <a:r>
              <a:rPr lang="en-IE" sz="2400" b="1" dirty="0" err="1">
                <a:effectLst/>
                <a:ea typeface="Calibri" panose="020F0502020204030204" pitchFamily="34" charset="0"/>
                <a:cs typeface="Arial" panose="020B0604020202020204" pitchFamily="34" charset="0"/>
              </a:rPr>
              <a:t>ar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na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meáin</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shóisialta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faoi</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réir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fhorálacha</a:t>
            </a:r>
            <a:r>
              <a:rPr lang="en-IE" sz="2400" b="1" dirty="0">
                <a:effectLst/>
                <a:ea typeface="Calibri" panose="020F0502020204030204" pitchFamily="34" charset="0"/>
                <a:cs typeface="Arial" panose="020B0604020202020204" pitchFamily="34" charset="0"/>
              </a:rPr>
              <a:t> alt 10A.? </a:t>
            </a:r>
          </a:p>
          <a:p>
            <a:pPr marL="0" indent="0" algn="just">
              <a:lnSpc>
                <a:spcPct val="120000"/>
              </a:lnSpc>
              <a:spcBef>
                <a:spcPts val="0"/>
              </a:spcBef>
              <a:spcAft>
                <a:spcPts val="0"/>
              </a:spcAft>
              <a:buNone/>
            </a:pPr>
            <a:r>
              <a:rPr lang="en-IE" sz="2400" dirty="0">
                <a:effectLst/>
                <a:ea typeface="Calibri" panose="020F0502020204030204" pitchFamily="34" charset="0"/>
                <a:cs typeface="Arial" panose="020B0604020202020204" pitchFamily="34" charset="0"/>
              </a:rPr>
              <a:t>Ní </a:t>
            </a:r>
            <a:r>
              <a:rPr lang="en-IE" sz="2400" dirty="0" err="1">
                <a:effectLst/>
                <a:ea typeface="Calibri" panose="020F0502020204030204" pitchFamily="34" charset="0"/>
                <a:cs typeface="Arial" panose="020B0604020202020204" pitchFamily="34" charset="0"/>
              </a:rPr>
              <a:t>thagann</a:t>
            </a:r>
            <a:r>
              <a:rPr lang="en-IE" sz="2400" dirty="0">
                <a:effectLst/>
                <a:ea typeface="Calibri" panose="020F0502020204030204" pitchFamily="34" charset="0"/>
                <a:cs typeface="Arial" panose="020B0604020202020204" pitchFamily="34" charset="0"/>
              </a:rPr>
              <a:t>, ach </a:t>
            </a:r>
            <a:r>
              <a:rPr lang="en-IE" sz="2400" dirty="0" err="1">
                <a:effectLst/>
                <a:ea typeface="Calibri" panose="020F0502020204030204" pitchFamily="34" charset="0"/>
                <a:cs typeface="Arial" panose="020B0604020202020204" pitchFamily="34" charset="0"/>
              </a:rPr>
              <a:t>amháin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sa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chás</a:t>
            </a:r>
            <a:r>
              <a:rPr lang="en-IE" sz="2400" dirty="0">
                <a:effectLst/>
                <a:ea typeface="Calibri" panose="020F0502020204030204" pitchFamily="34" charset="0"/>
                <a:cs typeface="Arial" panose="020B0604020202020204" pitchFamily="34" charset="0"/>
              </a:rPr>
              <a:t> go </a:t>
            </a:r>
            <a:r>
              <a:rPr lang="en-IE" sz="2400" dirty="0" err="1">
                <a:effectLst/>
                <a:ea typeface="Calibri" panose="020F0502020204030204" pitchFamily="34" charset="0"/>
                <a:cs typeface="Arial" panose="020B0604020202020204" pitchFamily="34" charset="0"/>
              </a:rPr>
              <a:t>bhfuil</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fógra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áirithe</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sa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bpostáil</a:t>
            </a:r>
            <a:r>
              <a:rPr lang="en-IE" sz="2400" dirty="0">
                <a:effectLst/>
                <a:ea typeface="Calibri" panose="020F0502020204030204" pitchFamily="34" charset="0"/>
                <a:cs typeface="Arial" panose="020B0604020202020204" pitchFamily="34" charset="0"/>
              </a:rPr>
              <a:t>.</a:t>
            </a: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87332064"/>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deal 1">
            <a:extLst>
              <a:ext uri="{FF2B5EF4-FFF2-40B4-BE49-F238E27FC236}">
                <a16:creationId xmlns:a16="http://schemas.microsoft.com/office/drawing/2014/main" id="{B4D69983-4F0B-033A-C158-DF1CA032F0DF}"/>
              </a:ext>
            </a:extLst>
          </p:cNvPr>
          <p:cNvSpPr>
            <a:spLocks noGrp="1"/>
          </p:cNvSpPr>
          <p:nvPr>
            <p:ph type="title"/>
          </p:nvPr>
        </p:nvSpPr>
        <p:spPr/>
        <p:txBody>
          <a:bodyPr/>
          <a:lstStyle/>
          <a:p>
            <a:r>
              <a:rPr lang="ga-IE" dirty="0"/>
              <a:t>Réamhrá</a:t>
            </a:r>
            <a:r>
              <a:rPr lang="en-US" dirty="0"/>
              <a:t> </a:t>
            </a:r>
            <a:r>
              <a:rPr lang="ga-IE" dirty="0"/>
              <a:t>agus</a:t>
            </a:r>
            <a:r>
              <a:rPr lang="en-US" dirty="0"/>
              <a:t> </a:t>
            </a:r>
            <a:r>
              <a:rPr lang="ga-IE" dirty="0"/>
              <a:t>Comhthéacs</a:t>
            </a:r>
            <a:endParaRPr lang="en-IE" dirty="0"/>
          </a:p>
        </p:txBody>
      </p:sp>
      <p:sp>
        <p:nvSpPr>
          <p:cNvPr id="3" name="Coinneálaí ionaid inneachair 2">
            <a:extLst>
              <a:ext uri="{FF2B5EF4-FFF2-40B4-BE49-F238E27FC236}">
                <a16:creationId xmlns:a16="http://schemas.microsoft.com/office/drawing/2014/main" id="{7FDCFFFD-366C-68E2-9C86-588F514D2E63}"/>
              </a:ext>
            </a:extLst>
          </p:cNvPr>
          <p:cNvSpPr>
            <a:spLocks noGrp="1"/>
          </p:cNvSpPr>
          <p:nvPr>
            <p:ph idx="1"/>
          </p:nvPr>
        </p:nvSpPr>
        <p:spPr>
          <a:xfrm>
            <a:off x="812801" y="1518083"/>
            <a:ext cx="8464551" cy="4889068"/>
          </a:xfrm>
        </p:spPr>
        <p:txBody>
          <a:bodyPr/>
          <a:lstStyle/>
          <a:p>
            <a:pPr algn="just">
              <a:lnSpc>
                <a:spcPct val="107000"/>
              </a:lnSpc>
              <a:spcAft>
                <a:spcPts val="800"/>
              </a:spcAft>
            </a:pPr>
            <a:r>
              <a:rPr lang="ga-IE" sz="2400" dirty="0">
                <a:effectLst/>
                <a:latin typeface="Trebuchet MS" panose="020B0603020202020204" pitchFamily="34" charset="0"/>
                <a:ea typeface="Times New Roman" panose="02020603050405020304" pitchFamily="18" charset="0"/>
                <a:cs typeface="Times New Roman" panose="02020603050405020304" pitchFamily="18" charset="0"/>
              </a:rPr>
              <a:t>Cuireann</a:t>
            </a:r>
            <a:r>
              <a:rPr lang="ga-IE" sz="2400" dirty="0">
                <a:latin typeface="Trebuchet MS" panose="020B0603020202020204" pitchFamily="34" charset="0"/>
                <a:ea typeface="Times New Roman" panose="02020603050405020304" pitchFamily="18" charset="0"/>
                <a:cs typeface="Times New Roman" panose="02020603050405020304" pitchFamily="18" charset="0"/>
              </a:rPr>
              <a:t> Acht na dTeangacha Oifigiúla (Leasú), 2021, a achtaíodh i mí na Nollag 2021, le hAcht na dTeangacha Oifigiúla, 2003. Tá sraith forálacha nua ann a chuirfidh le cearta teanga cainteoirí Gaeilge. </a:t>
            </a:r>
            <a:endParaRPr lang="en-IE" sz="2400" dirty="0">
              <a:latin typeface="Trebuchet MS" panose="020B060302020202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IE" sz="1000" dirty="0">
              <a:effectLst/>
              <a:latin typeface="Trebuchet MS" panose="020B0603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ga-IE" sz="2400" dirty="0">
                <a:effectLst/>
                <a:latin typeface="Trebuchet MS" panose="020B0603020202020204" pitchFamily="34" charset="0"/>
                <a:ea typeface="Times New Roman" panose="02020603050405020304" pitchFamily="18" charset="0"/>
                <a:cs typeface="Times New Roman" panose="02020603050405020304" pitchFamily="18" charset="0"/>
              </a:rPr>
              <a:t>I measc fhorálacha Acht na dTeangacha Oifigiúla (Leasú), 2021, tá dualgas reachtúil nua ar chomhlachtaí poiblí maidir le fógraíocht, cumarsáid ghinearálta agus cumarsáid tráchtála a dhéantar leis an bpobal. </a:t>
            </a:r>
            <a:endParaRPr lang="en-IE" sz="2400" dirty="0">
              <a:effectLst/>
              <a:latin typeface="Trebuchet MS" panose="020B0603020202020204" pitchFamily="34" charset="0"/>
              <a:ea typeface="Times New Roman" panose="02020603050405020304" pitchFamily="18" charset="0"/>
              <a:cs typeface="Times New Roman" panose="02020603050405020304" pitchFamily="18" charset="0"/>
            </a:endParaRPr>
          </a:p>
        </p:txBody>
      </p:sp>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a:defRPr/>
            </a:pPr>
            <a:fld id="{203E2FAF-3BAE-4009-984D-F2DB5EBCD49B}" type="slidenum">
              <a:rPr lang="en-GB" altLang="en-US" smtClean="0"/>
              <a:pPr>
                <a:defRPr/>
              </a:pPr>
              <a:t>3</a:t>
            </a:fld>
            <a:endParaRPr lang="en-GB" altLang="en-US" dirty="0"/>
          </a:p>
        </p:txBody>
      </p:sp>
    </p:spTree>
    <p:extLst>
      <p:ext uri="{BB962C8B-B14F-4D97-AF65-F5344CB8AC3E}">
        <p14:creationId xmlns:p14="http://schemas.microsoft.com/office/powerpoint/2010/main" val="3000602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630621" y="1383607"/>
            <a:ext cx="8124496" cy="4880559"/>
          </a:xfrm>
        </p:spPr>
        <p:txBody>
          <a:bodyPr rtlCol="0">
            <a:normAutofit fontScale="92500" lnSpcReduction="10000"/>
          </a:bodyPr>
          <a:lstStyle/>
          <a:p>
            <a:pPr marL="0" indent="0" algn="just">
              <a:lnSpc>
                <a:spcPct val="107000"/>
              </a:lnSpc>
              <a:spcBef>
                <a:spcPts val="0"/>
              </a:spcBef>
              <a:spcAft>
                <a:spcPts val="800"/>
              </a:spcAft>
              <a:buNone/>
            </a:pPr>
            <a:r>
              <a:rPr lang="en-IE" sz="2200" b="1" dirty="0">
                <a:solidFill>
                  <a:srgbClr val="000000"/>
                </a:solidFill>
                <a:effectLst/>
                <a:ea typeface="Calibri" panose="020F0502020204030204" pitchFamily="34" charset="0"/>
                <a:cs typeface="Arial" panose="020B0604020202020204" pitchFamily="34" charset="0"/>
              </a:rPr>
              <a:t>18. </a:t>
            </a:r>
            <a:r>
              <a:rPr lang="en-IE" sz="2200" b="1" dirty="0">
                <a:effectLst/>
                <a:ea typeface="Calibri" panose="020F0502020204030204" pitchFamily="34" charset="0"/>
                <a:cs typeface="Arial" panose="020B0604020202020204" pitchFamily="34" charset="0"/>
              </a:rPr>
              <a:t>An </a:t>
            </a:r>
            <a:r>
              <a:rPr lang="en-IE" sz="2200" b="1" dirty="0" err="1">
                <a:effectLst/>
                <a:ea typeface="Calibri" panose="020F0502020204030204" pitchFamily="34" charset="0"/>
                <a:cs typeface="Arial" panose="020B0604020202020204" pitchFamily="34" charset="0"/>
              </a:rPr>
              <a:t>meastar</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gur</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fógraíocht</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íoctha</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iad</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postálacha</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treisithe</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ar</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na</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meáin</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shóisialta</a:t>
            </a:r>
            <a:r>
              <a:rPr lang="en-IE" sz="2200" b="1" dirty="0">
                <a:effectLst/>
                <a:ea typeface="Calibri" panose="020F0502020204030204" pitchFamily="34" charset="0"/>
                <a:cs typeface="Arial" panose="020B0604020202020204" pitchFamily="34" charset="0"/>
              </a:rPr>
              <a:t>?</a:t>
            </a:r>
            <a:r>
              <a:rPr lang="ga-IE" sz="2200" b="1" dirty="0">
                <a:effectLst/>
                <a:ea typeface="Calibri" panose="020F0502020204030204" pitchFamily="34" charset="0"/>
                <a:cs typeface="Arial" panose="020B0604020202020204" pitchFamily="34" charset="0"/>
              </a:rPr>
              <a:t> </a:t>
            </a:r>
          </a:p>
          <a:p>
            <a:pPr marL="0" indent="0" algn="just">
              <a:lnSpc>
                <a:spcPct val="107000"/>
              </a:lnSpc>
              <a:spcBef>
                <a:spcPts val="0"/>
              </a:spcBef>
              <a:spcAft>
                <a:spcPts val="800"/>
              </a:spcAft>
              <a:buNone/>
            </a:pPr>
            <a:r>
              <a:rPr lang="en-IE" sz="2200" dirty="0">
                <a:effectLst/>
                <a:ea typeface="Calibri" panose="020F0502020204030204" pitchFamily="34" charset="0"/>
                <a:cs typeface="Arial" panose="020B0604020202020204" pitchFamily="34" charset="0"/>
              </a:rPr>
              <a:t>Sea</a:t>
            </a:r>
            <a:r>
              <a:rPr lang="ga-IE" sz="2200" dirty="0">
                <a:effectLst/>
                <a:ea typeface="Calibri" panose="020F0502020204030204" pitchFamily="34" charset="0"/>
                <a:cs typeface="Arial" panose="020B0604020202020204" pitchFamily="34" charset="0"/>
              </a:rPr>
              <a:t>,</a:t>
            </a:r>
            <a:r>
              <a:rPr lang="en-IE" sz="2200" dirty="0">
                <a:effectLst/>
                <a:ea typeface="Calibri" panose="020F0502020204030204" pitchFamily="34" charset="0"/>
                <a:cs typeface="Arial" panose="020B0604020202020204" pitchFamily="34" charset="0"/>
              </a:rPr>
              <a:t> </a:t>
            </a:r>
            <a:r>
              <a:rPr lang="en-IE" sz="2200" dirty="0" err="1">
                <a:effectLst/>
                <a:ea typeface="Calibri" panose="020F0502020204030204" pitchFamily="34" charset="0"/>
                <a:cs typeface="Arial" panose="020B0604020202020204" pitchFamily="34" charset="0"/>
              </a:rPr>
              <a:t>má</a:t>
            </a:r>
            <a:r>
              <a:rPr lang="en-IE" sz="2200" dirty="0">
                <a:effectLst/>
                <a:ea typeface="Calibri" panose="020F0502020204030204" pitchFamily="34" charset="0"/>
                <a:cs typeface="Arial" panose="020B0604020202020204" pitchFamily="34" charset="0"/>
              </a:rPr>
              <a:t> </a:t>
            </a:r>
            <a:r>
              <a:rPr lang="en-IE" sz="2200" dirty="0" err="1">
                <a:effectLst/>
                <a:ea typeface="Calibri" panose="020F0502020204030204" pitchFamily="34" charset="0"/>
                <a:cs typeface="Arial" panose="020B0604020202020204" pitchFamily="34" charset="0"/>
              </a:rPr>
              <a:t>chuireann</a:t>
            </a:r>
            <a:r>
              <a:rPr lang="en-IE" sz="2200" dirty="0">
                <a:effectLst/>
                <a:ea typeface="Calibri" panose="020F0502020204030204" pitchFamily="34" charset="0"/>
                <a:cs typeface="Arial" panose="020B0604020202020204" pitchFamily="34" charset="0"/>
              </a:rPr>
              <a:t> an </a:t>
            </a:r>
            <a:r>
              <a:rPr lang="en-IE" sz="2200" dirty="0" err="1">
                <a:effectLst/>
                <a:ea typeface="Calibri" panose="020F0502020204030204" pitchFamily="34" charset="0"/>
                <a:cs typeface="Arial" panose="020B0604020202020204" pitchFamily="34" charset="0"/>
              </a:rPr>
              <a:t>phostáil</a:t>
            </a:r>
            <a:r>
              <a:rPr lang="en-IE" sz="2200" dirty="0">
                <a:effectLst/>
                <a:ea typeface="Calibri" panose="020F0502020204030204" pitchFamily="34" charset="0"/>
                <a:cs typeface="Arial" panose="020B0604020202020204" pitchFamily="34" charset="0"/>
              </a:rPr>
              <a:t> </a:t>
            </a:r>
            <a:r>
              <a:rPr lang="en-IE" sz="2200" dirty="0" err="1">
                <a:effectLst/>
                <a:ea typeface="Calibri" panose="020F0502020204030204" pitchFamily="34" charset="0"/>
                <a:cs typeface="Arial" panose="020B0604020202020204" pitchFamily="34" charset="0"/>
              </a:rPr>
              <a:t>threisithe</a:t>
            </a:r>
            <a:r>
              <a:rPr lang="en-IE" sz="2200" dirty="0">
                <a:effectLst/>
                <a:ea typeface="Calibri" panose="020F0502020204030204" pitchFamily="34" charset="0"/>
                <a:cs typeface="Arial" panose="020B0604020202020204" pitchFamily="34" charset="0"/>
              </a:rPr>
              <a:t> le </a:t>
            </a:r>
            <a:r>
              <a:rPr lang="en-IE" sz="2200" dirty="0" err="1">
                <a:effectLst/>
                <a:ea typeface="Calibri" panose="020F0502020204030204" pitchFamily="34" charset="0"/>
                <a:cs typeface="Arial" panose="020B0604020202020204" pitchFamily="34" charset="0"/>
              </a:rPr>
              <a:t>caiteachas</a:t>
            </a:r>
            <a:r>
              <a:rPr lang="en-IE" sz="2200" dirty="0">
                <a:effectLst/>
                <a:ea typeface="Calibri" panose="020F0502020204030204" pitchFamily="34" charset="0"/>
                <a:cs typeface="Arial" panose="020B0604020202020204" pitchFamily="34" charset="0"/>
              </a:rPr>
              <a:t> </a:t>
            </a:r>
            <a:r>
              <a:rPr lang="en-IE" sz="2200" dirty="0" err="1">
                <a:effectLst/>
                <a:ea typeface="Calibri" panose="020F0502020204030204" pitchFamily="34" charset="0"/>
                <a:cs typeface="Arial" panose="020B0604020202020204" pitchFamily="34" charset="0"/>
              </a:rPr>
              <a:t>ar</a:t>
            </a:r>
            <a:r>
              <a:rPr lang="en-IE" sz="2200" dirty="0">
                <a:effectLst/>
                <a:ea typeface="Calibri" panose="020F0502020204030204" pitchFamily="34" charset="0"/>
                <a:cs typeface="Arial" panose="020B0604020202020204" pitchFamily="34" charset="0"/>
              </a:rPr>
              <a:t> </a:t>
            </a:r>
            <a:r>
              <a:rPr lang="en-IE" sz="2200" dirty="0" err="1">
                <a:effectLst/>
                <a:ea typeface="Calibri" panose="020F0502020204030204" pitchFamily="34" charset="0"/>
                <a:cs typeface="Arial" panose="020B0604020202020204" pitchFamily="34" charset="0"/>
              </a:rPr>
              <a:t>bith</a:t>
            </a:r>
            <a:r>
              <a:rPr lang="en-IE" sz="2200" dirty="0">
                <a:effectLst/>
                <a:ea typeface="Calibri" panose="020F0502020204030204" pitchFamily="34" charset="0"/>
                <a:cs typeface="Arial" panose="020B0604020202020204" pitchFamily="34" charset="0"/>
              </a:rPr>
              <a:t> </a:t>
            </a:r>
            <a:r>
              <a:rPr lang="en-IE" sz="2200" dirty="0" err="1">
                <a:effectLst/>
                <a:ea typeface="Calibri" panose="020F0502020204030204" pitchFamily="34" charset="0"/>
                <a:cs typeface="Arial" panose="020B0604020202020204" pitchFamily="34" charset="0"/>
              </a:rPr>
              <a:t>ar</a:t>
            </a:r>
            <a:r>
              <a:rPr lang="en-IE" sz="2200" dirty="0">
                <a:effectLst/>
                <a:ea typeface="Calibri" panose="020F0502020204030204" pitchFamily="34" charset="0"/>
                <a:cs typeface="Arial" panose="020B0604020202020204" pitchFamily="34" charset="0"/>
              </a:rPr>
              <a:t> </a:t>
            </a:r>
            <a:r>
              <a:rPr lang="en-IE" sz="2200" dirty="0" err="1">
                <a:effectLst/>
                <a:ea typeface="Calibri" panose="020F0502020204030204" pitchFamily="34" charset="0"/>
                <a:cs typeface="Arial" panose="020B0604020202020204" pitchFamily="34" charset="0"/>
              </a:rPr>
              <a:t>fhógraíocht</a:t>
            </a:r>
            <a:r>
              <a:rPr lang="en-IE" sz="2200" dirty="0">
                <a:effectLst/>
                <a:ea typeface="Calibri" panose="020F0502020204030204" pitchFamily="34" charset="0"/>
                <a:cs typeface="Arial" panose="020B0604020202020204" pitchFamily="34" charset="0"/>
              </a:rPr>
              <a:t>.</a:t>
            </a:r>
            <a:endParaRPr lang="ga-IE" sz="2200" dirty="0">
              <a:effectLst/>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en-IE" sz="2200" dirty="0">
              <a:ea typeface="Times New Roman" panose="02020603050405020304" pitchFamily="18" charset="0"/>
              <a:cs typeface="Arial" panose="020B0604020202020204" pitchFamily="34" charset="0"/>
            </a:endParaRPr>
          </a:p>
          <a:p>
            <a:pPr marL="0" indent="0" fontAlgn="auto">
              <a:spcBef>
                <a:spcPts val="0"/>
              </a:spcBef>
              <a:spcAft>
                <a:spcPts val="0"/>
              </a:spcAft>
              <a:buNone/>
              <a:defRPr/>
            </a:pPr>
            <a:r>
              <a:rPr lang="en-US" sz="2200" b="1" dirty="0"/>
              <a:t>19. </a:t>
            </a:r>
            <a:r>
              <a:rPr lang="ga-IE" sz="2200" b="1" dirty="0"/>
              <a:t>An dtagann ábhar faisnéiseach físe a léirítear nó a chruthaítear do chomhlachtaí poiblí agus a leabaítear ar na meáin shóisialta (suíomh gréasáin nó ardán </a:t>
            </a:r>
            <a:r>
              <a:rPr lang="ga-IE" sz="2200" b="1" dirty="0" err="1"/>
              <a:t>tuíteála</a:t>
            </a:r>
            <a:r>
              <a:rPr lang="ga-IE" sz="2200" b="1" dirty="0"/>
              <a:t>) faoi réir alt 10A.? </a:t>
            </a:r>
            <a:endParaRPr lang="en-US" sz="2200" b="1" dirty="0"/>
          </a:p>
          <a:p>
            <a:pPr marL="0" indent="0" fontAlgn="auto">
              <a:spcBef>
                <a:spcPts val="0"/>
              </a:spcBef>
              <a:spcAft>
                <a:spcPts val="0"/>
              </a:spcAft>
              <a:buNone/>
              <a:defRPr/>
            </a:pPr>
            <a:r>
              <a:rPr lang="ga-IE" sz="2200" dirty="0"/>
              <a:t>Ní thagann.</a:t>
            </a:r>
            <a:endParaRPr lang="en-US" sz="2200" b="1" dirty="0"/>
          </a:p>
          <a:p>
            <a:pPr marL="0" indent="0" algn="just">
              <a:lnSpc>
                <a:spcPct val="107000"/>
              </a:lnSpc>
              <a:spcBef>
                <a:spcPts val="0"/>
              </a:spcBef>
              <a:spcAft>
                <a:spcPts val="800"/>
              </a:spcAft>
              <a:buNone/>
            </a:pPr>
            <a:endParaRPr lang="en-IE" sz="2200" dirty="0">
              <a:effectLst/>
              <a:ea typeface="Times New Roman" panose="02020603050405020304" pitchFamily="18" charset="0"/>
              <a:cs typeface="Times New Roman" panose="02020603050405020304" pitchFamily="18" charset="0"/>
            </a:endParaRPr>
          </a:p>
          <a:p>
            <a:pPr marL="0" indent="0" algn="just">
              <a:lnSpc>
                <a:spcPct val="107000"/>
              </a:lnSpc>
              <a:spcBef>
                <a:spcPts val="0"/>
              </a:spcBef>
              <a:spcAft>
                <a:spcPts val="800"/>
              </a:spcAft>
              <a:buNone/>
            </a:pPr>
            <a:r>
              <a:rPr lang="en-IE" sz="2200" b="1" dirty="0">
                <a:solidFill>
                  <a:srgbClr val="000000"/>
                </a:solidFill>
                <a:ea typeface="Calibri" panose="020F0502020204030204" pitchFamily="34" charset="0"/>
                <a:cs typeface="Arial" panose="020B0604020202020204" pitchFamily="34" charset="0"/>
              </a:rPr>
              <a:t>20</a:t>
            </a:r>
            <a:r>
              <a:rPr lang="en-IE" sz="2200" b="1" dirty="0">
                <a:solidFill>
                  <a:srgbClr val="000000"/>
                </a:solidFill>
                <a:effectLst/>
                <a:ea typeface="Calibri" panose="020F0502020204030204" pitchFamily="34" charset="0"/>
                <a:cs typeface="Arial" panose="020B0604020202020204" pitchFamily="34" charset="0"/>
              </a:rPr>
              <a:t>. </a:t>
            </a:r>
            <a:r>
              <a:rPr lang="en-IE" sz="2200" b="1" dirty="0">
                <a:effectLst/>
                <a:ea typeface="Calibri" panose="020F0502020204030204" pitchFamily="34" charset="0"/>
                <a:cs typeface="Arial" panose="020B0604020202020204" pitchFamily="34" charset="0"/>
              </a:rPr>
              <a:t>An </a:t>
            </a:r>
            <a:r>
              <a:rPr lang="en-IE" sz="2200" b="1" dirty="0" err="1">
                <a:effectLst/>
                <a:ea typeface="Calibri" panose="020F0502020204030204" pitchFamily="34" charset="0"/>
                <a:cs typeface="Arial" panose="020B0604020202020204" pitchFamily="34" charset="0"/>
              </a:rPr>
              <a:t>bhféadfaidh</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comhlachtaí</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poiblí</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fógraí</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Gaeilge</a:t>
            </a:r>
            <a:r>
              <a:rPr lang="en-IE" sz="2200" b="1" dirty="0">
                <a:effectLst/>
                <a:ea typeface="Calibri" panose="020F0502020204030204" pitchFamily="34" charset="0"/>
                <a:cs typeface="Arial" panose="020B0604020202020204" pitchFamily="34" charset="0"/>
              </a:rPr>
              <a:t> a </a:t>
            </a:r>
            <a:r>
              <a:rPr lang="en-IE" sz="2200" b="1" dirty="0" err="1">
                <a:effectLst/>
                <a:ea typeface="Calibri" panose="020F0502020204030204" pitchFamily="34" charset="0"/>
                <a:cs typeface="Arial" panose="020B0604020202020204" pitchFamily="34" charset="0"/>
              </a:rPr>
              <a:t>chraoladh</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ar</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mheáin</a:t>
            </a:r>
            <a:r>
              <a:rPr lang="en-IE" sz="2200" b="1" dirty="0">
                <a:effectLst/>
                <a:ea typeface="Calibri" panose="020F0502020204030204" pitchFamily="34" charset="0"/>
                <a:cs typeface="Arial" panose="020B0604020202020204" pitchFamily="34" charset="0"/>
              </a:rPr>
              <a:t>/</a:t>
            </a:r>
            <a:r>
              <a:rPr lang="en-IE" sz="2200" b="1" dirty="0" err="1">
                <a:effectLst/>
                <a:ea typeface="Calibri" panose="020F0502020204030204" pitchFamily="34" charset="0"/>
                <a:cs typeface="Arial" panose="020B0604020202020204" pitchFamily="34" charset="0"/>
              </a:rPr>
              <a:t>ardáin</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Bhéarla</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chun</a:t>
            </a:r>
            <a:r>
              <a:rPr lang="en-IE" sz="2200" b="1" dirty="0">
                <a:effectLst/>
                <a:ea typeface="Calibri" panose="020F0502020204030204" pitchFamily="34" charset="0"/>
                <a:cs typeface="Arial" panose="020B0604020202020204" pitchFamily="34" charset="0"/>
              </a:rPr>
              <a:t> an </a:t>
            </a:r>
            <a:r>
              <a:rPr lang="en-IE" sz="2200" b="1" dirty="0" err="1">
                <a:effectLst/>
                <a:ea typeface="Calibri" panose="020F0502020204030204" pitchFamily="34" charset="0"/>
                <a:cs typeface="Arial" panose="020B0604020202020204" pitchFamily="34" charset="0"/>
              </a:rPr>
              <a:t>riachtanas</a:t>
            </a:r>
            <a:r>
              <a:rPr lang="en-IE" sz="2200" b="1" dirty="0">
                <a:effectLst/>
                <a:ea typeface="Calibri" panose="020F0502020204030204" pitchFamily="34" charset="0"/>
                <a:cs typeface="Arial" panose="020B0604020202020204" pitchFamily="34" charset="0"/>
              </a:rPr>
              <a:t> 20% a </a:t>
            </a:r>
            <a:r>
              <a:rPr lang="en-IE" sz="2200" b="1" dirty="0" err="1">
                <a:effectLst/>
                <a:ea typeface="Calibri" panose="020F0502020204030204" pitchFamily="34" charset="0"/>
                <a:cs typeface="Arial" panose="020B0604020202020204" pitchFamily="34" charset="0"/>
              </a:rPr>
              <a:t>chomhlíonadh</a:t>
            </a:r>
            <a:r>
              <a:rPr lang="en-IE" sz="2200" b="1" dirty="0">
                <a:effectLst/>
                <a:ea typeface="Calibri" panose="020F0502020204030204" pitchFamily="34" charset="0"/>
                <a:cs typeface="Arial" panose="020B0604020202020204" pitchFamily="34" charset="0"/>
              </a:rPr>
              <a:t>? </a:t>
            </a:r>
            <a:endParaRPr lang="en-IE" sz="2200" dirty="0">
              <a:effectLst/>
              <a:ea typeface="Times New Roman" panose="02020603050405020304" pitchFamily="18" charset="0"/>
              <a:cs typeface="Times New Roman" panose="02020603050405020304" pitchFamily="18" charset="0"/>
            </a:endParaRPr>
          </a:p>
          <a:p>
            <a:pPr marL="0" indent="0" algn="just">
              <a:lnSpc>
                <a:spcPct val="107000"/>
              </a:lnSpc>
              <a:spcBef>
                <a:spcPts val="0"/>
              </a:spcBef>
              <a:spcAft>
                <a:spcPts val="800"/>
              </a:spcAft>
              <a:buNone/>
            </a:pPr>
            <a:r>
              <a:rPr lang="en-IE" sz="2200" dirty="0" err="1">
                <a:effectLst/>
                <a:ea typeface="Calibri" panose="020F0502020204030204" pitchFamily="34" charset="0"/>
                <a:cs typeface="Arial" panose="020B0604020202020204" pitchFamily="34" charset="0"/>
              </a:rPr>
              <a:t>Féadfaidh</a:t>
            </a:r>
            <a:r>
              <a:rPr lang="en-IE" sz="2200" dirty="0">
                <a:effectLst/>
                <a:ea typeface="Calibri" panose="020F0502020204030204" pitchFamily="34" charset="0"/>
                <a:cs typeface="Arial" panose="020B0604020202020204" pitchFamily="34" charset="0"/>
              </a:rPr>
              <a:t>.</a:t>
            </a:r>
            <a:endParaRPr lang="ga-IE" sz="22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887845909"/>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36027" y="1323645"/>
            <a:ext cx="8229601" cy="4488576"/>
          </a:xfrm>
        </p:spPr>
        <p:txBody>
          <a:bodyPr rtlCol="0">
            <a:normAutofit fontScale="92500" lnSpcReduction="20000"/>
          </a:bodyPr>
          <a:lstStyle/>
          <a:p>
            <a:pPr marL="0" indent="0">
              <a:lnSpc>
                <a:spcPct val="107000"/>
              </a:lnSpc>
              <a:spcAft>
                <a:spcPts val="800"/>
              </a:spcAft>
              <a:buNone/>
            </a:pPr>
            <a:r>
              <a:rPr lang="en-IE" sz="2400" b="1" dirty="0">
                <a:solidFill>
                  <a:srgbClr val="000000"/>
                </a:solidFill>
                <a:ea typeface="Calibri" panose="020F0502020204030204" pitchFamily="34" charset="0"/>
                <a:cs typeface="Arial" panose="020B0604020202020204" pitchFamily="34" charset="0"/>
              </a:rPr>
              <a:t>21</a:t>
            </a:r>
            <a:r>
              <a:rPr lang="en-IE" sz="2400" b="1" dirty="0">
                <a:solidFill>
                  <a:srgbClr val="000000"/>
                </a:solidFill>
                <a:effectLst/>
                <a:ea typeface="Calibri" panose="020F0502020204030204" pitchFamily="34" charset="0"/>
                <a:cs typeface="Arial" panose="020B0604020202020204" pitchFamily="34" charset="0"/>
              </a:rPr>
              <a:t>. </a:t>
            </a:r>
            <a:r>
              <a:rPr lang="en-IE" sz="2400" b="1" dirty="0">
                <a:effectLst/>
                <a:ea typeface="Calibri" panose="020F0502020204030204" pitchFamily="34" charset="0"/>
                <a:cs typeface="Arial" panose="020B0604020202020204" pitchFamily="34" charset="0"/>
              </a:rPr>
              <a:t>An </a:t>
            </a:r>
            <a:r>
              <a:rPr lang="en-IE" sz="2400" b="1" dirty="0" err="1">
                <a:effectLst/>
                <a:ea typeface="Calibri" panose="020F0502020204030204" pitchFamily="34" charset="0"/>
                <a:cs typeface="Arial" panose="020B0604020202020204" pitchFamily="34" charset="0"/>
              </a:rPr>
              <a:t>mbaineann</a:t>
            </a:r>
            <a:r>
              <a:rPr lang="en-IE" sz="2400" b="1" dirty="0">
                <a:effectLst/>
                <a:ea typeface="Calibri" panose="020F0502020204030204" pitchFamily="34" charset="0"/>
                <a:cs typeface="Arial" panose="020B0604020202020204" pitchFamily="34" charset="0"/>
              </a:rPr>
              <a:t> an </a:t>
            </a:r>
            <a:r>
              <a:rPr lang="en-IE" sz="2400" b="1" dirty="0" err="1">
                <a:effectLst/>
                <a:ea typeface="Calibri" panose="020F0502020204030204" pitchFamily="34" charset="0"/>
                <a:cs typeface="Arial" panose="020B0604020202020204" pitchFamily="34" charset="0"/>
              </a:rPr>
              <a:t>riachtanas</a:t>
            </a:r>
            <a:r>
              <a:rPr lang="en-IE" sz="2400" b="1" dirty="0">
                <a:effectLst/>
                <a:ea typeface="Calibri" panose="020F0502020204030204" pitchFamily="34" charset="0"/>
                <a:cs typeface="Arial" panose="020B0604020202020204" pitchFamily="34" charset="0"/>
              </a:rPr>
              <a:t> 20% le </a:t>
            </a:r>
            <a:r>
              <a:rPr lang="en-IE" sz="2400" b="1" dirty="0" err="1">
                <a:effectLst/>
                <a:ea typeface="Calibri" panose="020F0502020204030204" pitchFamily="34" charset="0"/>
                <a:cs typeface="Arial" panose="020B0604020202020204" pitchFamily="34" charset="0"/>
              </a:rPr>
              <a:t>fógraí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uile</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comhlachta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poiblí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nó</a:t>
            </a:r>
            <a:r>
              <a:rPr lang="en-IE" sz="2400" b="1" dirty="0">
                <a:effectLst/>
                <a:ea typeface="Calibri" panose="020F0502020204030204" pitchFamily="34" charset="0"/>
                <a:cs typeface="Arial" panose="020B0604020202020204" pitchFamily="34" charset="0"/>
              </a:rPr>
              <a:t> 20% de </a:t>
            </a:r>
            <a:r>
              <a:rPr lang="en-IE" sz="2400" b="1" dirty="0" err="1">
                <a:effectLst/>
                <a:ea typeface="Calibri" panose="020F0502020204030204" pitchFamily="34" charset="0"/>
                <a:cs typeface="Arial" panose="020B0604020202020204" pitchFamily="34" charset="0"/>
              </a:rPr>
              <a:t>gach</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fógra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faoi</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seach</a:t>
            </a:r>
            <a:r>
              <a:rPr lang="en-IE" sz="2400" b="1" dirty="0">
                <a:effectLst/>
                <a:ea typeface="Calibri" panose="020F0502020204030204" pitchFamily="34" charset="0"/>
                <a:cs typeface="Arial" panose="020B0604020202020204" pitchFamily="34" charset="0"/>
              </a:rPr>
              <a:t>? </a:t>
            </a:r>
            <a:endParaRPr lang="ga-IE" sz="2400" b="1" dirty="0">
              <a:effectLst/>
              <a:ea typeface="Calibri" panose="020F0502020204030204" pitchFamily="34" charset="0"/>
              <a:cs typeface="Arial" panose="020B0604020202020204" pitchFamily="34" charset="0"/>
            </a:endParaRPr>
          </a:p>
          <a:p>
            <a:pPr marL="0" indent="0" algn="just">
              <a:lnSpc>
                <a:spcPct val="107000"/>
              </a:lnSpc>
              <a:spcAft>
                <a:spcPts val="800"/>
              </a:spcAft>
              <a:buNone/>
            </a:pPr>
            <a:r>
              <a:rPr lang="ga-IE" sz="2400" dirty="0">
                <a:effectLst/>
                <a:ea typeface="Calibri" panose="020F0502020204030204" pitchFamily="34" charset="0"/>
                <a:cs typeface="Arial" panose="020B0604020202020204" pitchFamily="34" charset="0"/>
              </a:rPr>
              <a:t>Baineann an riachtanas 20% le </a:t>
            </a:r>
            <a:r>
              <a:rPr lang="ga-IE" sz="2400" dirty="0" err="1">
                <a:effectLst/>
                <a:ea typeface="Calibri" panose="020F0502020204030204" pitchFamily="34" charset="0"/>
                <a:cs typeface="Arial" panose="020B0604020202020204" pitchFamily="34" charset="0"/>
              </a:rPr>
              <a:t>haschur</a:t>
            </a:r>
            <a:r>
              <a:rPr lang="ga-IE" sz="2400" dirty="0">
                <a:effectLst/>
                <a:ea typeface="Calibri" panose="020F0502020204030204" pitchFamily="34" charset="0"/>
                <a:cs typeface="Arial" panose="020B0604020202020204" pitchFamily="34" charset="0"/>
              </a:rPr>
              <a:t> foriomlán fógraíochta an chomhlachta phoiblí i mbliain ar leith.</a:t>
            </a:r>
            <a:endParaRPr lang="ga-IE" sz="24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ga-IE" sz="2400" dirty="0">
                <a:effectLst/>
                <a:ea typeface="Calibri" panose="020F0502020204030204" pitchFamily="34" charset="0"/>
                <a:cs typeface="Arial" panose="020B0604020202020204" pitchFamily="34" charset="0"/>
              </a:rPr>
              <a:t>Níl sé inghlactha cuid d’</a:t>
            </a:r>
            <a:r>
              <a:rPr lang="ga-IE" sz="2400" dirty="0" err="1">
                <a:effectLst/>
                <a:ea typeface="Calibri" panose="020F0502020204030204" pitchFamily="34" charset="0"/>
                <a:cs typeface="Arial" panose="020B0604020202020204" pitchFamily="34" charset="0"/>
              </a:rPr>
              <a:t>fhógr</a:t>
            </a:r>
            <a:r>
              <a:rPr lang="en-IE" sz="2400" dirty="0">
                <a:effectLst/>
                <a:ea typeface="Calibri" panose="020F0502020204030204" pitchFamily="34" charset="0"/>
                <a:cs typeface="Arial" panose="020B0604020202020204" pitchFamily="34" charset="0"/>
              </a:rPr>
              <a:t>a</a:t>
            </a:r>
            <a:r>
              <a:rPr lang="ga-IE" sz="2400" dirty="0">
                <a:effectLst/>
                <a:ea typeface="Calibri" panose="020F0502020204030204" pitchFamily="34" charset="0"/>
                <a:cs typeface="Arial" panose="020B0604020202020204" pitchFamily="34" charset="0"/>
              </a:rPr>
              <a:t> ar leith a bheith, m.sh., 20% i nGaeilge, agus an 80% eile i mBéarla.</a:t>
            </a:r>
            <a:endParaRPr lang="ga-IE" sz="24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ga-IE" sz="2400" dirty="0">
                <a:effectLst/>
                <a:ea typeface="Calibri" panose="020F0502020204030204" pitchFamily="34" charset="0"/>
                <a:cs typeface="Arial" panose="020B0604020202020204" pitchFamily="34" charset="0"/>
              </a:rPr>
              <a:t>Ba cheart cothroime a thabhairt do gach ceann de na teangacha oifigiúla, m.sh. faid chóipeanna comhchosúla don teilifís agus don raidió, méideanna comhchosúla le haghaidh </a:t>
            </a:r>
            <a:r>
              <a:rPr lang="en-IE" sz="2400" dirty="0" err="1">
                <a:effectLst/>
                <a:ea typeface="Calibri" panose="020F0502020204030204" pitchFamily="34" charset="0"/>
                <a:cs typeface="Arial" panose="020B0604020202020204" pitchFamily="34" charset="0"/>
              </a:rPr>
              <a:t>cló</a:t>
            </a:r>
            <a:r>
              <a:rPr lang="ga-IE" sz="2400" dirty="0">
                <a:effectLst/>
                <a:ea typeface="Calibri" panose="020F0502020204030204" pitchFamily="34" charset="0"/>
                <a:cs typeface="Arial" panose="020B0604020202020204" pitchFamily="34" charset="0"/>
              </a:rPr>
              <a:t> agus </a:t>
            </a:r>
            <a:r>
              <a:rPr lang="en-IE" sz="2400" dirty="0" err="1">
                <a:effectLst/>
                <a:ea typeface="Calibri" panose="020F0502020204030204" pitchFamily="34" charset="0"/>
                <a:cs typeface="Arial" panose="020B0604020202020204" pitchFamily="34" charset="0"/>
              </a:rPr>
              <a:t>agus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ardáin</a:t>
            </a:r>
            <a:r>
              <a:rPr lang="en-IE" sz="2400" dirty="0">
                <a:effectLst/>
                <a:ea typeface="Calibri" panose="020F0502020204030204" pitchFamily="34" charset="0"/>
                <a:cs typeface="Arial" panose="020B0604020202020204" pitchFamily="34" charset="0"/>
              </a:rPr>
              <a:t> </a:t>
            </a:r>
            <a:r>
              <a:rPr lang="ga-IE" sz="2400" dirty="0">
                <a:effectLst/>
                <a:ea typeface="Calibri" panose="020F0502020204030204" pitchFamily="34" charset="0"/>
                <a:cs typeface="Arial" panose="020B0604020202020204" pitchFamily="34" charset="0"/>
              </a:rPr>
              <a:t>s</a:t>
            </a:r>
            <a:r>
              <a:rPr lang="en-IE" sz="2400" dirty="0">
                <a:effectLst/>
                <a:ea typeface="Calibri" panose="020F0502020204030204" pitchFamily="34" charset="0"/>
                <a:cs typeface="Arial" panose="020B0604020202020204" pitchFamily="34" charset="0"/>
              </a:rPr>
              <a:t>h</a:t>
            </a:r>
            <a:r>
              <a:rPr lang="ga-IE" sz="2400" dirty="0" err="1">
                <a:effectLst/>
                <a:ea typeface="Calibri" panose="020F0502020204030204" pitchFamily="34" charset="0"/>
                <a:cs typeface="Arial" panose="020B0604020202020204" pitchFamily="34" charset="0"/>
              </a:rPr>
              <a:t>óisialta</a:t>
            </a:r>
            <a:r>
              <a:rPr lang="ga-IE" sz="2400" dirty="0">
                <a:effectLst/>
                <a:ea typeface="Calibri" panose="020F0502020204030204" pitchFamily="34" charset="0"/>
                <a:cs typeface="Arial" panose="020B0604020202020204" pitchFamily="34" charset="0"/>
              </a:rPr>
              <a:t>. Cibé acu a dhéantar an fógra i mBéarla nó i nGaeilge, ba chóir go mbeadh an teanga a úsáidtear ar ardchaighdeán.</a:t>
            </a:r>
            <a:endParaRPr lang="ga-IE" sz="24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44183200"/>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672662" y="903921"/>
            <a:ext cx="8029904" cy="5503230"/>
          </a:xfrm>
        </p:spPr>
        <p:txBody>
          <a:bodyPr rtlCol="0">
            <a:noAutofit/>
          </a:bodyPr>
          <a:lstStyle/>
          <a:p>
            <a:pPr marL="0" indent="0">
              <a:lnSpc>
                <a:spcPct val="107000"/>
              </a:lnSpc>
              <a:spcBef>
                <a:spcPts val="0"/>
              </a:spcBef>
              <a:spcAft>
                <a:spcPts val="0"/>
              </a:spcAft>
              <a:buNone/>
            </a:pPr>
            <a:r>
              <a:rPr lang="en-IE" sz="2200" b="1" dirty="0">
                <a:solidFill>
                  <a:srgbClr val="000000"/>
                </a:solidFill>
                <a:effectLst/>
                <a:ea typeface="Calibri" panose="020F0502020204030204" pitchFamily="34" charset="0"/>
                <a:cs typeface="Arial" panose="020B0604020202020204" pitchFamily="34" charset="0"/>
              </a:rPr>
              <a:t>22. </a:t>
            </a:r>
            <a:r>
              <a:rPr lang="en-IE" sz="2200" b="1" dirty="0">
                <a:effectLst/>
                <a:ea typeface="Calibri" panose="020F0502020204030204" pitchFamily="34" charset="0"/>
                <a:cs typeface="Arial" panose="020B0604020202020204" pitchFamily="34" charset="0"/>
              </a:rPr>
              <a:t>An </a:t>
            </a:r>
            <a:r>
              <a:rPr lang="en-IE" sz="2200" b="1" dirty="0" err="1">
                <a:effectLst/>
                <a:ea typeface="Calibri" panose="020F0502020204030204" pitchFamily="34" charset="0"/>
                <a:cs typeface="Arial" panose="020B0604020202020204" pitchFamily="34" charset="0"/>
              </a:rPr>
              <a:t>dtiocfaidh</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feachtais</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fógraíochta</a:t>
            </a:r>
            <a:r>
              <a:rPr lang="en-IE" sz="2200" b="1" dirty="0">
                <a:effectLst/>
                <a:ea typeface="Calibri" panose="020F0502020204030204" pitchFamily="34" charset="0"/>
                <a:cs typeface="Arial" panose="020B0604020202020204" pitchFamily="34" charset="0"/>
              </a:rPr>
              <a:t> a </a:t>
            </a:r>
            <a:r>
              <a:rPr lang="en-IE" sz="2200" b="1" dirty="0" err="1">
                <a:effectLst/>
                <a:ea typeface="Calibri" panose="020F0502020204030204" pitchFamily="34" charset="0"/>
                <a:cs typeface="Arial" panose="020B0604020202020204" pitchFamily="34" charset="0"/>
              </a:rPr>
              <a:t>ritear</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amuigh</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faoin</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aer</a:t>
            </a:r>
            <a:r>
              <a:rPr lang="en-IE" sz="2200" b="1" dirty="0">
                <a:effectLst/>
                <a:ea typeface="Calibri" panose="020F0502020204030204" pitchFamily="34" charset="0"/>
                <a:cs typeface="Arial" panose="020B0604020202020204" pitchFamily="34" charset="0"/>
              </a:rPr>
              <a:t> thar </a:t>
            </a:r>
            <a:r>
              <a:rPr lang="en-IE" sz="2200" b="1" dirty="0" err="1">
                <a:effectLst/>
                <a:ea typeface="Calibri" panose="020F0502020204030204" pitchFamily="34" charset="0"/>
                <a:cs typeface="Arial" panose="020B0604020202020204" pitchFamily="34" charset="0"/>
              </a:rPr>
              <a:t>ceann</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comhlachtaí</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poiblí</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faoi</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réir</a:t>
            </a:r>
            <a:r>
              <a:rPr lang="en-IE" sz="2200" b="1" dirty="0">
                <a:effectLst/>
                <a:ea typeface="Calibri" panose="020F0502020204030204" pitchFamily="34" charset="0"/>
                <a:cs typeface="Arial" panose="020B0604020202020204" pitchFamily="34" charset="0"/>
              </a:rPr>
              <a:t> alt 10A.? </a:t>
            </a:r>
            <a:r>
              <a:rPr lang="ga-IE" sz="2200" dirty="0">
                <a:effectLst/>
                <a:ea typeface="Calibri" panose="020F0502020204030204" pitchFamily="34" charset="0"/>
                <a:cs typeface="Arial" panose="020B0604020202020204" pitchFamily="34" charset="0"/>
              </a:rPr>
              <a:t>Tiocfaidh.</a:t>
            </a:r>
          </a:p>
          <a:p>
            <a:pPr marL="0" indent="0">
              <a:lnSpc>
                <a:spcPct val="107000"/>
              </a:lnSpc>
              <a:spcBef>
                <a:spcPts val="0"/>
              </a:spcBef>
              <a:spcAft>
                <a:spcPts val="0"/>
              </a:spcAft>
              <a:buNone/>
            </a:pPr>
            <a:endParaRPr lang="en-IE" sz="2200" dirty="0">
              <a:effectLst/>
              <a:ea typeface="Times New Roman" panose="02020603050405020304" pitchFamily="18" charset="0"/>
              <a:cs typeface="Times New Roman" panose="02020603050405020304" pitchFamily="18" charset="0"/>
            </a:endParaRPr>
          </a:p>
          <a:p>
            <a:pPr marL="0" indent="0" algn="just">
              <a:lnSpc>
                <a:spcPct val="107000"/>
              </a:lnSpc>
              <a:spcBef>
                <a:spcPts val="0"/>
              </a:spcBef>
              <a:spcAft>
                <a:spcPts val="0"/>
              </a:spcAft>
              <a:buNone/>
            </a:pPr>
            <a:r>
              <a:rPr lang="en-IE" sz="2200" b="1" dirty="0">
                <a:solidFill>
                  <a:srgbClr val="000000"/>
                </a:solidFill>
                <a:effectLst/>
                <a:ea typeface="Calibri" panose="020F0502020204030204" pitchFamily="34" charset="0"/>
                <a:cs typeface="Arial" panose="020B0604020202020204" pitchFamily="34" charset="0"/>
              </a:rPr>
              <a:t>23. An </a:t>
            </a:r>
            <a:r>
              <a:rPr lang="en-IE" sz="2200" b="1" dirty="0" err="1">
                <a:solidFill>
                  <a:srgbClr val="000000"/>
                </a:solidFill>
                <a:effectLst/>
                <a:ea typeface="Calibri" panose="020F0502020204030204" pitchFamily="34" charset="0"/>
                <a:cs typeface="Arial" panose="020B0604020202020204" pitchFamily="34" charset="0"/>
              </a:rPr>
              <a:t>bhféadfaidh</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comhlachtaí</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poiblí</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fógraí</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Gaeilge</a:t>
            </a:r>
            <a:r>
              <a:rPr lang="en-IE" sz="2200" b="1" dirty="0">
                <a:solidFill>
                  <a:srgbClr val="000000"/>
                </a:solidFill>
                <a:effectLst/>
                <a:ea typeface="Calibri" panose="020F0502020204030204" pitchFamily="34" charset="0"/>
                <a:cs typeface="Arial" panose="020B0604020202020204" pitchFamily="34" charset="0"/>
              </a:rPr>
              <a:t> a </a:t>
            </a:r>
            <a:r>
              <a:rPr lang="en-IE" sz="2200" b="1" dirty="0" err="1">
                <a:solidFill>
                  <a:srgbClr val="000000"/>
                </a:solidFill>
                <a:effectLst/>
                <a:ea typeface="Calibri" panose="020F0502020204030204" pitchFamily="34" charset="0"/>
                <a:cs typeface="Arial" panose="020B0604020202020204" pitchFamily="34" charset="0"/>
              </a:rPr>
              <a:t>chraoladh</a:t>
            </a:r>
            <a:r>
              <a:rPr lang="en-IE" sz="2200" b="1" dirty="0">
                <a:solidFill>
                  <a:srgbClr val="000000"/>
                </a:solidFill>
                <a:effectLst/>
                <a:ea typeface="Calibri" panose="020F0502020204030204" pitchFamily="34" charset="0"/>
                <a:cs typeface="Arial" panose="020B0604020202020204" pitchFamily="34" charset="0"/>
              </a:rPr>
              <a:t> go </a:t>
            </a:r>
            <a:r>
              <a:rPr lang="en-IE" sz="2200" b="1" dirty="0" err="1">
                <a:solidFill>
                  <a:srgbClr val="000000"/>
                </a:solidFill>
                <a:effectLst/>
                <a:ea typeface="Calibri" panose="020F0502020204030204" pitchFamily="34" charset="0"/>
                <a:cs typeface="Arial" panose="020B0604020202020204" pitchFamily="34" charset="0"/>
              </a:rPr>
              <a:t>comhleanúnach</a:t>
            </a:r>
            <a:r>
              <a:rPr lang="en-IE" sz="2200" b="1" dirty="0">
                <a:solidFill>
                  <a:srgbClr val="000000"/>
                </a:solidFill>
                <a:effectLst/>
                <a:ea typeface="Calibri" panose="020F0502020204030204" pitchFamily="34" charset="0"/>
                <a:cs typeface="Arial" panose="020B0604020202020204" pitchFamily="34" charset="0"/>
              </a:rPr>
              <a:t> le </a:t>
            </a:r>
            <a:r>
              <a:rPr lang="en-IE" sz="2200" b="1" dirty="0" err="1">
                <a:solidFill>
                  <a:srgbClr val="000000"/>
                </a:solidFill>
                <a:effectLst/>
                <a:ea typeface="Calibri" panose="020F0502020204030204" pitchFamily="34" charset="0"/>
                <a:cs typeface="Arial" panose="020B0604020202020204" pitchFamily="34" charset="0"/>
              </a:rPr>
              <a:t>fógraí</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Béarla</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ar</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mheáin</a:t>
            </a:r>
            <a:r>
              <a:rPr lang="en-IE" sz="2200" b="1" dirty="0">
                <a:solidFill>
                  <a:srgbClr val="000000"/>
                </a:solidFill>
                <a:effectLst/>
                <a:ea typeface="Calibri" panose="020F0502020204030204" pitchFamily="34" charset="0"/>
                <a:cs typeface="Arial" panose="020B0604020202020204" pitchFamily="34" charset="0"/>
              </a:rPr>
              <a:t>/</a:t>
            </a:r>
            <a:r>
              <a:rPr lang="en-IE" sz="2200" b="1" dirty="0" err="1">
                <a:solidFill>
                  <a:srgbClr val="000000"/>
                </a:solidFill>
                <a:effectLst/>
                <a:ea typeface="Calibri" panose="020F0502020204030204" pitchFamily="34" charset="0"/>
                <a:cs typeface="Arial" panose="020B0604020202020204" pitchFamily="34" charset="0"/>
              </a:rPr>
              <a:t>ardáin</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Bhéarla</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chun</a:t>
            </a:r>
            <a:r>
              <a:rPr lang="en-IE" sz="2200" b="1" dirty="0">
                <a:solidFill>
                  <a:srgbClr val="000000"/>
                </a:solidFill>
                <a:effectLst/>
                <a:ea typeface="Calibri" panose="020F0502020204030204" pitchFamily="34" charset="0"/>
                <a:cs typeface="Arial" panose="020B0604020202020204" pitchFamily="34" charset="0"/>
              </a:rPr>
              <a:t> an </a:t>
            </a:r>
            <a:r>
              <a:rPr lang="en-IE" sz="2200" b="1" dirty="0" err="1">
                <a:solidFill>
                  <a:srgbClr val="000000"/>
                </a:solidFill>
                <a:effectLst/>
                <a:ea typeface="Calibri" panose="020F0502020204030204" pitchFamily="34" charset="0"/>
                <a:cs typeface="Arial" panose="020B0604020202020204" pitchFamily="34" charset="0"/>
              </a:rPr>
              <a:t>riachtanas</a:t>
            </a:r>
            <a:r>
              <a:rPr lang="en-IE" sz="2200" b="1" dirty="0">
                <a:solidFill>
                  <a:srgbClr val="000000"/>
                </a:solidFill>
                <a:effectLst/>
                <a:ea typeface="Calibri" panose="020F0502020204030204" pitchFamily="34" charset="0"/>
                <a:cs typeface="Arial" panose="020B0604020202020204" pitchFamily="34" charset="0"/>
              </a:rPr>
              <a:t> 20% a </a:t>
            </a:r>
            <a:r>
              <a:rPr lang="en-IE" sz="2200" b="1" dirty="0" err="1">
                <a:solidFill>
                  <a:srgbClr val="000000"/>
                </a:solidFill>
                <a:effectLst/>
                <a:ea typeface="Calibri" panose="020F0502020204030204" pitchFamily="34" charset="0"/>
                <a:cs typeface="Arial" panose="020B0604020202020204" pitchFamily="34" charset="0"/>
              </a:rPr>
              <a:t>chomhlíonadh</a:t>
            </a:r>
            <a:r>
              <a:rPr lang="en-IE" sz="2200" b="1" dirty="0">
                <a:solidFill>
                  <a:srgbClr val="000000"/>
                </a:solidFill>
                <a:effectLst/>
                <a:ea typeface="Calibri" panose="020F0502020204030204" pitchFamily="34" charset="0"/>
                <a:cs typeface="Arial" panose="020B0604020202020204" pitchFamily="34" charset="0"/>
              </a:rPr>
              <a:t>? </a:t>
            </a:r>
            <a:endParaRPr lang="ga-IE" sz="2200" b="1" dirty="0">
              <a:solidFill>
                <a:srgbClr val="000000"/>
              </a:solidFill>
              <a:ea typeface="Calibri" panose="020F0502020204030204" pitchFamily="34" charset="0"/>
              <a:cs typeface="Times New Roman" panose="02020603050405020304" pitchFamily="18" charset="0"/>
            </a:endParaRPr>
          </a:p>
          <a:p>
            <a:pPr marL="0" indent="0" algn="just">
              <a:lnSpc>
                <a:spcPct val="107000"/>
              </a:lnSpc>
              <a:spcBef>
                <a:spcPts val="0"/>
              </a:spcBef>
              <a:spcAft>
                <a:spcPts val="0"/>
              </a:spcAft>
              <a:buNone/>
            </a:pPr>
            <a:r>
              <a:rPr lang="ga-IE" sz="2200" dirty="0">
                <a:effectLst/>
                <a:ea typeface="Calibri" panose="020F0502020204030204" pitchFamily="34" charset="0"/>
                <a:cs typeface="Arial" panose="020B0604020202020204" pitchFamily="34" charset="0"/>
              </a:rPr>
              <a:t>Féadfaidh.</a:t>
            </a:r>
            <a:endParaRPr lang="en-IE" sz="2200" dirty="0">
              <a:effectLst/>
              <a:ea typeface="Times New Roman" panose="02020603050405020304" pitchFamily="18" charset="0"/>
              <a:cs typeface="Times New Roman" panose="02020603050405020304" pitchFamily="18" charset="0"/>
            </a:endParaRPr>
          </a:p>
          <a:p>
            <a:pPr marL="0" indent="0" algn="just">
              <a:lnSpc>
                <a:spcPct val="107000"/>
              </a:lnSpc>
              <a:spcBef>
                <a:spcPts val="0"/>
              </a:spcBef>
              <a:spcAft>
                <a:spcPts val="0"/>
              </a:spcAft>
              <a:buNone/>
            </a:pPr>
            <a:endParaRPr lang="ga-IE" sz="2200" b="1" dirty="0">
              <a:solidFill>
                <a:srgbClr val="000000"/>
              </a:solidFill>
              <a:effectLst/>
              <a:ea typeface="Calibri" panose="020F0502020204030204" pitchFamily="34" charset="0"/>
              <a:cs typeface="Arial" panose="020B0604020202020204" pitchFamily="34" charset="0"/>
            </a:endParaRPr>
          </a:p>
          <a:p>
            <a:pPr marL="0" indent="0" algn="just">
              <a:lnSpc>
                <a:spcPct val="107000"/>
              </a:lnSpc>
              <a:spcBef>
                <a:spcPts val="0"/>
              </a:spcBef>
              <a:spcAft>
                <a:spcPts val="0"/>
              </a:spcAft>
              <a:buNone/>
            </a:pPr>
            <a:r>
              <a:rPr lang="en-IE" sz="2200" b="1" dirty="0">
                <a:solidFill>
                  <a:srgbClr val="000000"/>
                </a:solidFill>
                <a:effectLst/>
                <a:ea typeface="Calibri" panose="020F0502020204030204" pitchFamily="34" charset="0"/>
                <a:cs typeface="Arial" panose="020B0604020202020204" pitchFamily="34" charset="0"/>
              </a:rPr>
              <a:t>24. </a:t>
            </a:r>
            <a:r>
              <a:rPr lang="en-IE" sz="2200" b="1" dirty="0">
                <a:effectLst/>
                <a:ea typeface="Calibri" panose="020F0502020204030204" pitchFamily="34" charset="0"/>
                <a:cs typeface="Arial" panose="020B0604020202020204" pitchFamily="34" charset="0"/>
              </a:rPr>
              <a:t>I </a:t>
            </a:r>
            <a:r>
              <a:rPr lang="en-IE" sz="2200" b="1" dirty="0" err="1">
                <a:effectLst/>
                <a:ea typeface="Calibri" panose="020F0502020204030204" pitchFamily="34" charset="0"/>
                <a:cs typeface="Arial" panose="020B0604020202020204" pitchFamily="34" charset="0"/>
              </a:rPr>
              <a:t>dtaca</a:t>
            </a:r>
            <a:r>
              <a:rPr lang="en-IE" sz="2200" b="1" dirty="0">
                <a:effectLst/>
                <a:ea typeface="Calibri" panose="020F0502020204030204" pitchFamily="34" charset="0"/>
                <a:cs typeface="Arial" panose="020B0604020202020204" pitchFamily="34" charset="0"/>
              </a:rPr>
              <a:t> le halt 10A., an </a:t>
            </a:r>
            <a:r>
              <a:rPr lang="en-IE" sz="2200" b="1" dirty="0" err="1">
                <a:effectLst/>
                <a:ea typeface="Calibri" panose="020F0502020204030204" pitchFamily="34" charset="0"/>
                <a:cs typeface="Arial" panose="020B0604020202020204" pitchFamily="34" charset="0"/>
              </a:rPr>
              <a:t>gceadófar</a:t>
            </a:r>
            <a:r>
              <a:rPr lang="en-IE" sz="2200" b="1" dirty="0">
                <a:effectLst/>
                <a:ea typeface="Calibri" panose="020F0502020204030204" pitchFamily="34" charset="0"/>
                <a:cs typeface="Arial" panose="020B0604020202020204" pitchFamily="34" charset="0"/>
              </a:rPr>
              <a:t> do </a:t>
            </a:r>
            <a:r>
              <a:rPr lang="en-IE" sz="2200" b="1" dirty="0" err="1">
                <a:effectLst/>
                <a:ea typeface="Calibri" panose="020F0502020204030204" pitchFamily="34" charset="0"/>
                <a:cs typeface="Arial" panose="020B0604020202020204" pitchFamily="34" charset="0"/>
              </a:rPr>
              <a:t>chomhlachtaí</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poiblí</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úsáid</a:t>
            </a:r>
            <a:r>
              <a:rPr lang="en-IE" sz="2200" b="1" dirty="0">
                <a:effectLst/>
                <a:ea typeface="Calibri" panose="020F0502020204030204" pitchFamily="34" charset="0"/>
                <a:cs typeface="Arial" panose="020B0604020202020204" pitchFamily="34" charset="0"/>
              </a:rPr>
              <a:t> a </a:t>
            </a:r>
            <a:r>
              <a:rPr lang="en-IE" sz="2200" b="1" dirty="0" err="1">
                <a:effectLst/>
                <a:ea typeface="Calibri" panose="020F0502020204030204" pitchFamily="34" charset="0"/>
                <a:cs typeface="Arial" panose="020B0604020202020204" pitchFamily="34" charset="0"/>
              </a:rPr>
              <a:t>bhaint</a:t>
            </a:r>
            <a:r>
              <a:rPr lang="en-IE" sz="2200" b="1" dirty="0">
                <a:effectLst/>
                <a:ea typeface="Calibri" panose="020F0502020204030204" pitchFamily="34" charset="0"/>
                <a:cs typeface="Arial" panose="020B0604020202020204" pitchFamily="34" charset="0"/>
              </a:rPr>
              <a:t> as </a:t>
            </a:r>
            <a:r>
              <a:rPr lang="en-IE" sz="2200" b="1" dirty="0" err="1">
                <a:effectLst/>
                <a:ea typeface="Calibri" panose="020F0502020204030204" pitchFamily="34" charset="0"/>
                <a:cs typeface="Arial" panose="020B0604020202020204" pitchFamily="34" charset="0"/>
              </a:rPr>
              <a:t>meáin</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áitiúla</a:t>
            </a:r>
            <a:r>
              <a:rPr lang="en-IE" sz="2200" b="1" dirty="0">
                <a:effectLst/>
                <a:ea typeface="Calibri" panose="020F0502020204030204" pitchFamily="34" charset="0"/>
                <a:cs typeface="Arial" panose="020B0604020202020204" pitchFamily="34" charset="0"/>
              </a:rPr>
              <a:t>/</a:t>
            </a:r>
            <a:r>
              <a:rPr lang="en-IE" sz="2200" b="1" dirty="0" err="1">
                <a:effectLst/>
                <a:ea typeface="Calibri" panose="020F0502020204030204" pitchFamily="34" charset="0"/>
                <a:cs typeface="Arial" panose="020B0604020202020204" pitchFamily="34" charset="0"/>
              </a:rPr>
              <a:t>réigiúnacha</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chun</a:t>
            </a:r>
            <a:r>
              <a:rPr lang="en-IE" sz="2200" b="1" dirty="0">
                <a:effectLst/>
                <a:ea typeface="Calibri" panose="020F0502020204030204" pitchFamily="34" charset="0"/>
                <a:cs typeface="Arial" panose="020B0604020202020204" pitchFamily="34" charset="0"/>
              </a:rPr>
              <a:t> an </a:t>
            </a:r>
            <a:r>
              <a:rPr lang="en-IE" sz="2200" b="1" dirty="0" err="1">
                <a:effectLst/>
                <a:ea typeface="Calibri" panose="020F0502020204030204" pitchFamily="34" charset="0"/>
                <a:cs typeface="Arial" panose="020B0604020202020204" pitchFamily="34" charset="0"/>
              </a:rPr>
              <a:t>riachtanas</a:t>
            </a:r>
            <a:r>
              <a:rPr lang="en-IE" sz="2200" b="1" dirty="0">
                <a:effectLst/>
                <a:ea typeface="Calibri" panose="020F0502020204030204" pitchFamily="34" charset="0"/>
                <a:cs typeface="Arial" panose="020B0604020202020204" pitchFamily="34" charset="0"/>
              </a:rPr>
              <a:t> 20% a </a:t>
            </a:r>
            <a:r>
              <a:rPr lang="en-IE" sz="2200" b="1" dirty="0" err="1">
                <a:effectLst/>
                <a:ea typeface="Calibri" panose="020F0502020204030204" pitchFamily="34" charset="0"/>
                <a:cs typeface="Arial" panose="020B0604020202020204" pitchFamily="34" charset="0"/>
              </a:rPr>
              <a:t>chomhlíonadh</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mura</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gceannaítear</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fógraíocht</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ar</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sheirbhísí</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náisiúnta</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teilifíse</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agus</a:t>
            </a:r>
            <a:r>
              <a:rPr lang="en-IE" sz="2200" b="1" dirty="0">
                <a:effectLst/>
                <a:ea typeface="Calibri" panose="020F0502020204030204" pitchFamily="34" charset="0"/>
                <a:cs typeface="Arial" panose="020B0604020202020204" pitchFamily="34" charset="0"/>
              </a:rPr>
              <a:t> </a:t>
            </a:r>
            <a:r>
              <a:rPr lang="en-IE" sz="2200" b="1" dirty="0" err="1">
                <a:effectLst/>
                <a:ea typeface="Calibri" panose="020F0502020204030204" pitchFamily="34" charset="0"/>
                <a:cs typeface="Arial" panose="020B0604020202020204" pitchFamily="34" charset="0"/>
              </a:rPr>
              <a:t>raidió</a:t>
            </a:r>
            <a:r>
              <a:rPr lang="en-IE" sz="2200" b="1" dirty="0">
                <a:effectLst/>
                <a:ea typeface="Calibri" panose="020F0502020204030204" pitchFamily="34" charset="0"/>
                <a:cs typeface="Arial" panose="020B0604020202020204" pitchFamily="34" charset="0"/>
              </a:rPr>
              <a:t>? </a:t>
            </a:r>
            <a:r>
              <a:rPr lang="ga-IE" sz="2200" dirty="0">
                <a:effectLst/>
                <a:ea typeface="Calibri" panose="020F0502020204030204" pitchFamily="34" charset="0"/>
                <a:cs typeface="Arial" panose="020B0604020202020204" pitchFamily="34" charset="0"/>
              </a:rPr>
              <a:t>Ceadófar.</a:t>
            </a:r>
            <a:endParaRPr lang="en-IE" sz="2200" dirty="0">
              <a:effectLst/>
              <a:ea typeface="Times New Roman" panose="02020603050405020304" pitchFamily="18" charset="0"/>
              <a:cs typeface="Times New Roman" panose="02020603050405020304" pitchFamily="18" charset="0"/>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652038374"/>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935421"/>
            <a:ext cx="8299770" cy="4750676"/>
          </a:xfrm>
        </p:spPr>
        <p:txBody>
          <a:bodyPr rtlCol="0">
            <a:normAutofit/>
          </a:bodyPr>
          <a:lstStyle/>
          <a:p>
            <a:pPr marL="0" indent="0">
              <a:lnSpc>
                <a:spcPct val="107000"/>
              </a:lnSpc>
              <a:spcAft>
                <a:spcPts val="800"/>
              </a:spcAft>
              <a:buNone/>
            </a:pPr>
            <a:r>
              <a:rPr lang="en-IE" sz="2400" b="1" dirty="0">
                <a:solidFill>
                  <a:srgbClr val="000000"/>
                </a:solidFill>
                <a:effectLst/>
                <a:ea typeface="Calibri" panose="020F0502020204030204" pitchFamily="34" charset="0"/>
                <a:cs typeface="Arial" panose="020B0604020202020204" pitchFamily="34" charset="0"/>
              </a:rPr>
              <a:t>25. </a:t>
            </a:r>
            <a:r>
              <a:rPr lang="en-IE" sz="2400" b="1" dirty="0">
                <a:effectLst/>
                <a:ea typeface="Calibri" panose="020F0502020204030204" pitchFamily="34" charset="0"/>
                <a:cs typeface="Arial" panose="020B0604020202020204" pitchFamily="34" charset="0"/>
              </a:rPr>
              <a:t>An </a:t>
            </a:r>
            <a:r>
              <a:rPr lang="en-IE" sz="2400" b="1" dirty="0" err="1">
                <a:effectLst/>
                <a:ea typeface="Calibri" panose="020F0502020204030204" pitchFamily="34" charset="0"/>
                <a:cs typeface="Arial" panose="020B0604020202020204" pitchFamily="34" charset="0"/>
              </a:rPr>
              <a:t>dtiocfaidh</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fógraí</a:t>
            </a:r>
            <a:r>
              <a:rPr lang="en-IE" sz="2400" b="1" dirty="0">
                <a:effectLst/>
                <a:ea typeface="Calibri" panose="020F0502020204030204" pitchFamily="34" charset="0"/>
                <a:cs typeface="Arial" panose="020B0604020202020204" pitchFamily="34" charset="0"/>
              </a:rPr>
              <a:t> OGP/</a:t>
            </a:r>
            <a:r>
              <a:rPr lang="en-IE" sz="2400" b="1" dirty="0" err="1">
                <a:effectLst/>
                <a:ea typeface="Calibri" panose="020F0502020204030204" pitchFamily="34" charset="0"/>
                <a:cs typeface="Arial" panose="020B0604020202020204" pitchFamily="34" charset="0"/>
              </a:rPr>
              <a:t>soláthair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phoiblí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faoi</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réir</a:t>
            </a:r>
            <a:r>
              <a:rPr lang="en-IE" sz="2400" b="1" dirty="0">
                <a:effectLst/>
                <a:ea typeface="Calibri" panose="020F0502020204030204" pitchFamily="34" charset="0"/>
                <a:cs typeface="Arial" panose="020B0604020202020204" pitchFamily="34" charset="0"/>
              </a:rPr>
              <a:t> alt 10A.?</a:t>
            </a:r>
            <a:r>
              <a:rPr lang="en-IE" sz="2400" b="1" dirty="0">
                <a:solidFill>
                  <a:srgbClr val="000000"/>
                </a:solidFill>
                <a:effectLst/>
                <a:ea typeface="Calibri" panose="020F0502020204030204" pitchFamily="34" charset="0"/>
                <a:cs typeface="Arial" panose="020B0604020202020204" pitchFamily="34" charset="0"/>
              </a:rPr>
              <a:t> </a:t>
            </a:r>
            <a:endParaRPr lang="ga-IE" sz="2400" b="1" dirty="0">
              <a:solidFill>
                <a:srgbClr val="000000"/>
              </a:solidFill>
              <a:effectLst/>
              <a:ea typeface="Calibri" panose="020F0502020204030204" pitchFamily="34" charset="0"/>
              <a:cs typeface="Arial" panose="020B0604020202020204" pitchFamily="34" charset="0"/>
            </a:endParaRPr>
          </a:p>
          <a:p>
            <a:pPr marL="0" indent="0">
              <a:lnSpc>
                <a:spcPct val="107000"/>
              </a:lnSpc>
              <a:spcAft>
                <a:spcPts val="800"/>
              </a:spcAft>
              <a:buNone/>
            </a:pPr>
            <a:r>
              <a:rPr lang="en-IE" sz="2400" dirty="0" err="1">
                <a:effectLst/>
                <a:ea typeface="Calibri" panose="020F0502020204030204" pitchFamily="34" charset="0"/>
                <a:cs typeface="Arial" panose="020B0604020202020204" pitchFamily="34" charset="0"/>
              </a:rPr>
              <a:t>Tiocfaidh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más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fógra</a:t>
            </a:r>
            <a:r>
              <a:rPr lang="en-IE" sz="2400" dirty="0">
                <a:effectLst/>
                <a:ea typeface="Calibri" panose="020F0502020204030204" pitchFamily="34" charset="0"/>
                <a:cs typeface="Arial" panose="020B0604020202020204" pitchFamily="34" charset="0"/>
              </a:rPr>
              <a:t> é a </a:t>
            </a:r>
            <a:r>
              <a:rPr lang="en-IE" sz="2400" dirty="0" err="1">
                <a:effectLst/>
                <a:ea typeface="Calibri" panose="020F0502020204030204" pitchFamily="34" charset="0"/>
                <a:cs typeface="Arial" panose="020B0604020202020204" pitchFamily="34" charset="0"/>
              </a:rPr>
              <a:t>fhoilsítear</a:t>
            </a:r>
            <a:r>
              <a:rPr lang="en-IE" sz="2400" dirty="0">
                <a:effectLst/>
                <a:ea typeface="Calibri" panose="020F0502020204030204" pitchFamily="34" charset="0"/>
                <a:cs typeface="Arial" panose="020B0604020202020204" pitchFamily="34" charset="0"/>
              </a:rPr>
              <a:t> mar </a:t>
            </a:r>
            <a:r>
              <a:rPr lang="en-IE" sz="2400" dirty="0" err="1">
                <a:effectLst/>
                <a:ea typeface="Calibri" panose="020F0502020204030204" pitchFamily="34" charset="0"/>
                <a:cs typeface="Arial" panose="020B0604020202020204" pitchFamily="34" charset="0"/>
              </a:rPr>
              <a:t>fhógraíocht</a:t>
            </a:r>
            <a:r>
              <a:rPr lang="en-IE" sz="2400" dirty="0">
                <a:effectLst/>
                <a:ea typeface="Calibri" panose="020F0502020204030204" pitchFamily="34" charset="0"/>
                <a:cs typeface="Arial" panose="020B0604020202020204" pitchFamily="34" charset="0"/>
              </a:rPr>
              <a:t>.</a:t>
            </a:r>
            <a:endParaRPr lang="ga-IE" sz="24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IE" sz="2400" dirty="0">
              <a:effectLst/>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en-IE" sz="2400" b="1" dirty="0">
                <a:solidFill>
                  <a:srgbClr val="000000"/>
                </a:solidFill>
                <a:effectLst/>
                <a:ea typeface="Calibri" panose="020F0502020204030204" pitchFamily="34" charset="0"/>
                <a:cs typeface="Arial" panose="020B0604020202020204" pitchFamily="34" charset="0"/>
              </a:rPr>
              <a:t>26. </a:t>
            </a:r>
            <a:r>
              <a:rPr lang="en-IE" sz="2400" b="1" dirty="0">
                <a:effectLst/>
                <a:ea typeface="Calibri" panose="020F0502020204030204" pitchFamily="34" charset="0"/>
                <a:cs typeface="Arial" panose="020B0604020202020204" pitchFamily="34" charset="0"/>
              </a:rPr>
              <a:t>An </a:t>
            </a:r>
            <a:r>
              <a:rPr lang="en-IE" sz="2400" b="1" dirty="0" err="1">
                <a:effectLst/>
                <a:ea typeface="Calibri" panose="020F0502020204030204" pitchFamily="34" charset="0"/>
                <a:cs typeface="Arial" panose="020B0604020202020204" pitchFamily="34" charset="0"/>
              </a:rPr>
              <a:t>measfar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gur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fógraíocht</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iad</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fógraí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soláthair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phoiblí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ar</a:t>
            </a:r>
            <a:r>
              <a:rPr lang="en-IE" sz="2400" b="1" dirty="0">
                <a:effectLst/>
                <a:ea typeface="Calibri" panose="020F0502020204030204" pitchFamily="34" charset="0"/>
                <a:cs typeface="Arial" panose="020B0604020202020204" pitchFamily="34" charset="0"/>
              </a:rPr>
              <a:t> an </a:t>
            </a:r>
            <a:r>
              <a:rPr lang="en-IE" sz="2400" b="1" dirty="0" err="1">
                <a:effectLst/>
                <a:ea typeface="Calibri" panose="020F0502020204030204" pitchFamily="34" charset="0"/>
                <a:cs typeface="Arial" panose="020B0604020202020204" pitchFamily="34" charset="0"/>
              </a:rPr>
              <a:t>gcóras</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ríomhthairisceana</a:t>
            </a:r>
            <a:r>
              <a:rPr lang="en-IE" sz="2400" b="1" dirty="0">
                <a:effectLst/>
                <a:ea typeface="Calibri" panose="020F0502020204030204" pitchFamily="34" charset="0"/>
                <a:cs typeface="Arial" panose="020B0604020202020204" pitchFamily="34" charset="0"/>
              </a:rPr>
              <a:t> e-tenders, ag </a:t>
            </a:r>
            <a:r>
              <a:rPr lang="en-IE" sz="2400" b="1" dirty="0" err="1">
                <a:effectLst/>
                <a:ea typeface="Calibri" panose="020F0502020204030204" pitchFamily="34" charset="0"/>
                <a:cs typeface="Arial" panose="020B0604020202020204" pitchFamily="34" charset="0"/>
              </a:rPr>
              <a:t>tagairt</a:t>
            </a:r>
            <a:r>
              <a:rPr lang="en-IE" sz="2400" b="1" dirty="0">
                <a:effectLst/>
                <a:ea typeface="Calibri" panose="020F0502020204030204" pitchFamily="34" charset="0"/>
                <a:cs typeface="Arial" panose="020B0604020202020204" pitchFamily="34" charset="0"/>
              </a:rPr>
              <a:t> go </a:t>
            </a:r>
            <a:r>
              <a:rPr lang="en-IE" sz="2400" b="1" dirty="0" err="1">
                <a:effectLst/>
                <a:ea typeface="Calibri" panose="020F0502020204030204" pitchFamily="34" charset="0"/>
                <a:cs typeface="Arial" panose="020B0604020202020204" pitchFamily="34" charset="0"/>
              </a:rPr>
              <a:t>sonrach</a:t>
            </a:r>
            <a:r>
              <a:rPr lang="en-IE" sz="2400" b="1" dirty="0">
                <a:effectLst/>
                <a:ea typeface="Calibri" panose="020F0502020204030204" pitchFamily="34" charset="0"/>
                <a:cs typeface="Arial" panose="020B0604020202020204" pitchFamily="34" charset="0"/>
              </a:rPr>
              <a:t> do </a:t>
            </a:r>
            <a:r>
              <a:rPr lang="en-IE" sz="2400" b="1" dirty="0" err="1">
                <a:effectLst/>
                <a:ea typeface="Calibri" panose="020F0502020204030204" pitchFamily="34" charset="0"/>
                <a:cs typeface="Arial" panose="020B0604020202020204" pitchFamily="34" charset="0"/>
              </a:rPr>
              <a:t>mhionchomórtais</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faoi</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réir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creataí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nach</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mbíonn</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rochtain</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phoiblí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orthu</a:t>
            </a:r>
            <a:r>
              <a:rPr lang="en-IE" sz="2400" b="1" dirty="0">
                <a:effectLst/>
                <a:ea typeface="Calibri" panose="020F0502020204030204" pitchFamily="34" charset="0"/>
                <a:cs typeface="Arial" panose="020B0604020202020204" pitchFamily="34" charset="0"/>
              </a:rPr>
              <a:t>?</a:t>
            </a:r>
            <a:r>
              <a:rPr lang="en-IE" sz="2400" b="1" dirty="0">
                <a:solidFill>
                  <a:srgbClr val="000000"/>
                </a:solidFill>
                <a:effectLst/>
                <a:ea typeface="Calibri" panose="020F0502020204030204" pitchFamily="34" charset="0"/>
                <a:cs typeface="Arial" panose="020B0604020202020204" pitchFamily="34" charset="0"/>
              </a:rPr>
              <a:t> </a:t>
            </a:r>
            <a:endParaRPr lang="ga-IE" sz="2400" b="1" dirty="0">
              <a:solidFill>
                <a:srgbClr val="000000"/>
              </a:solidFill>
              <a:effectLst/>
              <a:ea typeface="Calibri" panose="020F0502020204030204" pitchFamily="34" charset="0"/>
              <a:cs typeface="Arial" panose="020B0604020202020204" pitchFamily="34" charset="0"/>
            </a:endParaRPr>
          </a:p>
          <a:p>
            <a:pPr marL="0" indent="0">
              <a:lnSpc>
                <a:spcPct val="107000"/>
              </a:lnSpc>
              <a:spcAft>
                <a:spcPts val="800"/>
              </a:spcAft>
              <a:buNone/>
            </a:pPr>
            <a:r>
              <a:rPr lang="en-IE" sz="2400" dirty="0" err="1">
                <a:effectLst/>
                <a:ea typeface="Calibri" panose="020F0502020204030204" pitchFamily="34" charset="0"/>
                <a:cs typeface="Arial" panose="020B0604020202020204" pitchFamily="34" charset="0"/>
              </a:rPr>
              <a:t>Ní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mheasfar</a:t>
            </a:r>
            <a:r>
              <a:rPr lang="en-IE" sz="2400" dirty="0">
                <a:effectLst/>
                <a:ea typeface="Calibri" panose="020F0502020204030204" pitchFamily="34" charset="0"/>
                <a:cs typeface="Arial" panose="020B0604020202020204" pitchFamily="34" charset="0"/>
              </a:rPr>
              <a:t>.</a:t>
            </a:r>
            <a:endParaRPr lang="ga-IE" sz="24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38228644"/>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25517" y="903921"/>
            <a:ext cx="7903780" cy="5612493"/>
          </a:xfrm>
        </p:spPr>
        <p:txBody>
          <a:bodyPr rtlCol="0">
            <a:normAutofit/>
          </a:bodyPr>
          <a:lstStyle/>
          <a:p>
            <a:pPr marL="0" indent="0">
              <a:lnSpc>
                <a:spcPct val="107000"/>
              </a:lnSpc>
              <a:spcAft>
                <a:spcPts val="800"/>
              </a:spcAft>
              <a:buNone/>
            </a:pPr>
            <a:r>
              <a:rPr lang="en-IE" sz="2400" b="1" dirty="0">
                <a:solidFill>
                  <a:srgbClr val="000000"/>
                </a:solidFill>
                <a:effectLst/>
                <a:ea typeface="Calibri" panose="020F0502020204030204" pitchFamily="34" charset="0"/>
                <a:cs typeface="Arial" panose="020B0604020202020204" pitchFamily="34" charset="0"/>
              </a:rPr>
              <a:t>27</a:t>
            </a:r>
            <a:r>
              <a:rPr lang="en-IE" sz="3200" b="1" dirty="0">
                <a:solidFill>
                  <a:srgbClr val="000000"/>
                </a:solidFill>
                <a:effectLst/>
                <a:ea typeface="Calibri" panose="020F0502020204030204" pitchFamily="34" charset="0"/>
                <a:cs typeface="Arial" panose="020B0604020202020204" pitchFamily="34" charset="0"/>
              </a:rPr>
              <a:t>. </a:t>
            </a:r>
            <a:r>
              <a:rPr lang="en-IE" sz="2400" b="1" dirty="0">
                <a:effectLst/>
                <a:ea typeface="Calibri" panose="020F0502020204030204" pitchFamily="34" charset="0"/>
                <a:cs typeface="Arial" panose="020B0604020202020204" pitchFamily="34" charset="0"/>
              </a:rPr>
              <a:t>An </a:t>
            </a:r>
            <a:r>
              <a:rPr lang="en-IE" sz="2400" b="1" dirty="0" err="1">
                <a:effectLst/>
                <a:ea typeface="Calibri" panose="020F0502020204030204" pitchFamily="34" charset="0"/>
                <a:cs typeface="Arial" panose="020B0604020202020204" pitchFamily="34" charset="0"/>
              </a:rPr>
              <a:t>dtagann</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fógraí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poiblí</a:t>
            </a:r>
            <a:r>
              <a:rPr lang="en-IE" sz="2400" b="1" dirty="0">
                <a:effectLst/>
                <a:ea typeface="Calibri" panose="020F0502020204030204" pitchFamily="34" charset="0"/>
                <a:cs typeface="Arial" panose="020B0604020202020204" pitchFamily="34" charset="0"/>
              </a:rPr>
              <a:t>, e.g. </a:t>
            </a:r>
            <a:r>
              <a:rPr lang="en-IE" sz="2400" b="1" dirty="0" err="1">
                <a:effectLst/>
                <a:ea typeface="Calibri" panose="020F0502020204030204" pitchFamily="34" charset="0"/>
                <a:cs typeface="Arial" panose="020B0604020202020204" pitchFamily="34" charset="0"/>
              </a:rPr>
              <a:t>fógraí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pleanála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fógraí</a:t>
            </a:r>
            <a:r>
              <a:rPr lang="en-IE" sz="2400" b="1" dirty="0">
                <a:effectLst/>
                <a:ea typeface="Calibri" panose="020F0502020204030204" pitchFamily="34" charset="0"/>
                <a:cs typeface="Arial" panose="020B0604020202020204" pitchFamily="34" charset="0"/>
              </a:rPr>
              <a:t> um </a:t>
            </a:r>
            <a:r>
              <a:rPr lang="en-IE" sz="2400" b="1" dirty="0" err="1">
                <a:effectLst/>
                <a:ea typeface="Calibri" panose="020F0502020204030204" pitchFamily="34" charset="0"/>
                <a:cs typeface="Arial" panose="020B0604020202020204" pitchFamily="34" charset="0"/>
              </a:rPr>
              <a:t>thrácht</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bhóithre</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faoi</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réir</a:t>
            </a:r>
            <a:r>
              <a:rPr lang="en-IE" sz="2400" b="1" dirty="0">
                <a:effectLst/>
                <a:ea typeface="Calibri" panose="020F0502020204030204" pitchFamily="34" charset="0"/>
                <a:cs typeface="Arial" panose="020B0604020202020204" pitchFamily="34" charset="0"/>
              </a:rPr>
              <a:t> alt 10A.?</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err="1">
                <a:effectLst/>
                <a:ea typeface="Calibri" panose="020F0502020204030204" pitchFamily="34" charset="0"/>
                <a:cs typeface="Arial" panose="020B0604020202020204" pitchFamily="34" charset="0"/>
              </a:rPr>
              <a:t>Tiocfaidh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fógraí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pleanála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agus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fógraí</a:t>
            </a:r>
            <a:r>
              <a:rPr lang="en-IE" sz="2400" dirty="0">
                <a:effectLst/>
                <a:ea typeface="Calibri" panose="020F0502020204030204" pitchFamily="34" charset="0"/>
                <a:cs typeface="Arial" panose="020B0604020202020204" pitchFamily="34" charset="0"/>
              </a:rPr>
              <a:t> um </a:t>
            </a:r>
            <a:r>
              <a:rPr lang="en-IE" sz="2400" dirty="0" err="1">
                <a:effectLst/>
                <a:ea typeface="Calibri" panose="020F0502020204030204" pitchFamily="34" charset="0"/>
                <a:cs typeface="Arial" panose="020B0604020202020204" pitchFamily="34" charset="0"/>
              </a:rPr>
              <a:t>thrácht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bhóithre</a:t>
            </a:r>
            <a:r>
              <a:rPr lang="en-IE" sz="2400" dirty="0">
                <a:effectLst/>
                <a:ea typeface="Calibri" panose="020F0502020204030204" pitchFamily="34" charset="0"/>
                <a:cs typeface="Arial" panose="020B0604020202020204" pitchFamily="34" charset="0"/>
              </a:rPr>
              <a:t> arna n-</a:t>
            </a:r>
            <a:r>
              <a:rPr lang="en-IE" sz="2400" dirty="0" err="1">
                <a:effectLst/>
                <a:ea typeface="Calibri" panose="020F0502020204030204" pitchFamily="34" charset="0"/>
                <a:cs typeface="Arial" panose="020B0604020202020204" pitchFamily="34" charset="0"/>
              </a:rPr>
              <a:t>eisiúint</a:t>
            </a:r>
            <a:r>
              <a:rPr lang="en-IE" sz="2400" dirty="0">
                <a:effectLst/>
                <a:ea typeface="Calibri" panose="020F0502020204030204" pitchFamily="34" charset="0"/>
                <a:cs typeface="Arial" panose="020B0604020202020204" pitchFamily="34" charset="0"/>
              </a:rPr>
              <a:t> ag </a:t>
            </a:r>
            <a:r>
              <a:rPr lang="en-IE" sz="2400" dirty="0" err="1">
                <a:effectLst/>
                <a:ea typeface="Calibri" panose="020F0502020204030204" pitchFamily="34" charset="0"/>
                <a:cs typeface="Arial" panose="020B0604020202020204" pitchFamily="34" charset="0"/>
              </a:rPr>
              <a:t>comhlachtaí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faoi</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réir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fho</a:t>
            </a:r>
            <a:r>
              <a:rPr lang="en-IE" sz="2400" dirty="0">
                <a:effectLst/>
                <a:ea typeface="Calibri" panose="020F0502020204030204" pitchFamily="34" charset="0"/>
                <a:cs typeface="Arial" panose="020B0604020202020204" pitchFamily="34" charset="0"/>
              </a:rPr>
              <a:t>-alt 10A.2(b):</a:t>
            </a:r>
            <a:endParaRPr lang="ga-IE" sz="2400" dirty="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E" sz="2200" i="1" dirty="0">
                <a:effectLst/>
                <a:ea typeface="Calibri" panose="020F0502020204030204" pitchFamily="34" charset="0"/>
                <a:cs typeface="Arial" panose="020B0604020202020204" pitchFamily="34" charset="0"/>
              </a:rPr>
              <a:t>‘</a:t>
            </a:r>
            <a:r>
              <a:rPr lang="en-IE" sz="2200" i="1" dirty="0" err="1">
                <a:effectLst/>
                <a:ea typeface="Calibri" panose="020F0502020204030204" pitchFamily="34" charset="0"/>
                <a:cs typeface="Arial" panose="020B0604020202020204" pitchFamily="34" charset="0"/>
              </a:rPr>
              <a:t>cumarsáid</a:t>
            </a:r>
            <a:r>
              <a:rPr lang="en-IE" sz="2200" i="1" dirty="0">
                <a:effectLst/>
                <a:ea typeface="Calibri" panose="020F0502020204030204" pitchFamily="34" charset="0"/>
                <a:cs typeface="Arial" panose="020B0604020202020204" pitchFamily="34" charset="0"/>
              </a:rPr>
              <a:t> </a:t>
            </a:r>
            <a:r>
              <a:rPr lang="en-IE" sz="2200" i="1" dirty="0" err="1">
                <a:effectLst/>
                <a:ea typeface="Calibri" panose="020F0502020204030204" pitchFamily="34" charset="0"/>
                <a:cs typeface="Arial" panose="020B0604020202020204" pitchFamily="34" charset="0"/>
              </a:rPr>
              <a:t>d’aon</a:t>
            </a:r>
            <a:r>
              <a:rPr lang="en-IE" sz="2200" i="1" dirty="0">
                <a:effectLst/>
                <a:ea typeface="Calibri" panose="020F0502020204030204" pitchFamily="34" charset="0"/>
                <a:cs typeface="Arial" panose="020B0604020202020204" pitchFamily="34" charset="0"/>
              </a:rPr>
              <a:t> </a:t>
            </a:r>
            <a:r>
              <a:rPr lang="en-IE" sz="2200" i="1" dirty="0" err="1">
                <a:effectLst/>
                <a:ea typeface="Calibri" panose="020F0502020204030204" pitchFamily="34" charset="0"/>
                <a:cs typeface="Arial" panose="020B0604020202020204" pitchFamily="34" charset="0"/>
              </a:rPr>
              <a:t>chineál</a:t>
            </a:r>
            <a:r>
              <a:rPr lang="en-IE" sz="2200" i="1" dirty="0">
                <a:effectLst/>
                <a:ea typeface="Calibri" panose="020F0502020204030204" pitchFamily="34" charset="0"/>
                <a:cs typeface="Arial" panose="020B0604020202020204" pitchFamily="34" charset="0"/>
              </a:rPr>
              <a:t> leis an </a:t>
            </a:r>
            <a:r>
              <a:rPr lang="en-IE" sz="2200" i="1" dirty="0" err="1">
                <a:effectLst/>
                <a:ea typeface="Calibri" panose="020F0502020204030204" pitchFamily="34" charset="0"/>
                <a:cs typeface="Arial" panose="020B0604020202020204" pitchFamily="34" charset="0"/>
              </a:rPr>
              <a:t>bpobal</a:t>
            </a:r>
            <a:r>
              <a:rPr lang="en-IE" sz="2200" i="1" dirty="0">
                <a:effectLst/>
                <a:ea typeface="Calibri" panose="020F0502020204030204" pitchFamily="34" charset="0"/>
                <a:cs typeface="Arial" panose="020B0604020202020204" pitchFamily="34" charset="0"/>
              </a:rPr>
              <a:t>’ </a:t>
            </a:r>
            <a:r>
              <a:rPr lang="en-IE" sz="2200" i="1" dirty="0" err="1">
                <a:effectLst/>
                <a:ea typeface="Calibri" panose="020F0502020204030204" pitchFamily="34" charset="0"/>
                <a:cs typeface="Arial" panose="020B0604020202020204" pitchFamily="34" charset="0"/>
              </a:rPr>
              <a:t>i</a:t>
            </a:r>
            <a:r>
              <a:rPr lang="en-IE" sz="2200" i="1" dirty="0">
                <a:effectLst/>
                <a:ea typeface="Calibri" panose="020F0502020204030204" pitchFamily="34" charset="0"/>
                <a:cs typeface="Arial" panose="020B0604020202020204" pitchFamily="34" charset="0"/>
              </a:rPr>
              <a:t> </a:t>
            </a:r>
            <a:r>
              <a:rPr lang="en-IE" sz="2200" i="1" dirty="0" err="1">
                <a:effectLst/>
                <a:ea typeface="Calibri" panose="020F0502020204030204" pitchFamily="34" charset="0"/>
                <a:cs typeface="Arial" panose="020B0604020202020204" pitchFamily="34" charset="0"/>
              </a:rPr>
              <a:t>leith</a:t>
            </a:r>
            <a:r>
              <a:rPr lang="ga-IE" sz="2200" i="1" dirty="0">
                <a:ea typeface="Calibri" panose="020F0502020204030204" pitchFamily="34" charset="0"/>
                <a:cs typeface="Arial" panose="020B0604020202020204" pitchFamily="34" charset="0"/>
              </a:rPr>
              <a:t> </a:t>
            </a:r>
            <a:r>
              <a:rPr lang="en-IE" sz="2200" i="1" dirty="0" err="1">
                <a:effectLst/>
                <a:ea typeface="Calibri" panose="020F0502020204030204" pitchFamily="34" charset="0"/>
                <a:cs typeface="Arial" panose="020B0604020202020204" pitchFamily="34" charset="0"/>
              </a:rPr>
              <a:t>na</a:t>
            </a:r>
            <a:r>
              <a:rPr lang="en-IE" sz="2200" i="1" dirty="0">
                <a:effectLst/>
                <a:ea typeface="Calibri" panose="020F0502020204030204" pitchFamily="34" charset="0"/>
                <a:cs typeface="Arial" panose="020B0604020202020204" pitchFamily="34" charset="0"/>
              </a:rPr>
              <a:t> </a:t>
            </a:r>
            <a:r>
              <a:rPr lang="en-IE" sz="2200" i="1" dirty="0" err="1">
                <a:effectLst/>
                <a:ea typeface="Calibri" panose="020F0502020204030204" pitchFamily="34" charset="0"/>
                <a:cs typeface="Arial" panose="020B0604020202020204" pitchFamily="34" charset="0"/>
              </a:rPr>
              <a:t>nithe</a:t>
            </a:r>
            <a:r>
              <a:rPr lang="en-IE" sz="2200" i="1" dirty="0">
                <a:effectLst/>
                <a:ea typeface="Calibri" panose="020F0502020204030204" pitchFamily="34" charset="0"/>
                <a:cs typeface="Arial" panose="020B0604020202020204" pitchFamily="34" charset="0"/>
              </a:rPr>
              <a:t> </a:t>
            </a:r>
            <a:r>
              <a:rPr lang="en-IE" sz="2200" i="1" dirty="0" err="1">
                <a:effectLst/>
                <a:ea typeface="Calibri" panose="020F0502020204030204" pitchFamily="34" charset="0"/>
                <a:cs typeface="Arial" panose="020B0604020202020204" pitchFamily="34" charset="0"/>
              </a:rPr>
              <a:t>seo</a:t>
            </a:r>
            <a:r>
              <a:rPr lang="en-IE" sz="2200" i="1" dirty="0">
                <a:effectLst/>
                <a:ea typeface="Calibri" panose="020F0502020204030204" pitchFamily="34" charset="0"/>
                <a:cs typeface="Arial" panose="020B0604020202020204" pitchFamily="34" charset="0"/>
              </a:rPr>
              <a:t> a</a:t>
            </a:r>
            <a:r>
              <a:rPr lang="ga-IE" sz="2200" i="1" dirty="0">
                <a:effectLst/>
                <a:ea typeface="Calibri" panose="020F0502020204030204" pitchFamily="34" charset="0"/>
                <a:cs typeface="Arial" panose="020B0604020202020204" pitchFamily="34" charset="0"/>
              </a:rPr>
              <a:t> </a:t>
            </a:r>
            <a:r>
              <a:rPr lang="en-IE" sz="2200" i="1" dirty="0" err="1">
                <a:effectLst/>
                <a:ea typeface="Calibri" panose="020F0502020204030204" pitchFamily="34" charset="0"/>
                <a:cs typeface="Arial" panose="020B0604020202020204" pitchFamily="34" charset="0"/>
              </a:rPr>
              <a:t>leanas</a:t>
            </a:r>
            <a:r>
              <a:rPr lang="ga-IE" sz="2200" i="1" dirty="0">
                <a:effectLst/>
                <a:ea typeface="Calibri" panose="020F0502020204030204" pitchFamily="34" charset="0"/>
                <a:cs typeface="Arial" panose="020B0604020202020204" pitchFamily="34" charset="0"/>
              </a:rPr>
              <a:t>—</a:t>
            </a:r>
            <a:endParaRPr lang="ga-IE" sz="22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ga-IE" sz="2200" i="1" dirty="0">
                <a:effectLst/>
                <a:ea typeface="Calibri" panose="020F0502020204030204" pitchFamily="34" charset="0"/>
                <a:cs typeface="Arial" panose="020B0604020202020204" pitchFamily="34" charset="0"/>
              </a:rPr>
              <a:t>		(i) foireann a earcú,</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ii</a:t>
            </a:r>
            <a:r>
              <a:rPr lang="ga-IE" sz="2200" i="1" dirty="0">
                <a:effectLst/>
                <a:ea typeface="Calibri" panose="020F0502020204030204" pitchFamily="34" charset="0"/>
                <a:cs typeface="Arial" panose="020B0604020202020204" pitchFamily="34" charset="0"/>
              </a:rPr>
              <a:t>) tionscnaimh reachtaíochta nó bheartais,</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iii</a:t>
            </a:r>
            <a:r>
              <a:rPr lang="ga-IE" sz="2200" i="1" dirty="0">
                <a:effectLst/>
                <a:ea typeface="Calibri" panose="020F0502020204030204" pitchFamily="34" charset="0"/>
                <a:cs typeface="Arial" panose="020B0604020202020204" pitchFamily="34" charset="0"/>
              </a:rPr>
              <a:t>) talamh nó sócmhainní a cheannach nó a dhíol,</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iv</a:t>
            </a:r>
            <a:r>
              <a:rPr lang="ga-IE" sz="2200" i="1" dirty="0">
                <a:effectLst/>
                <a:ea typeface="Calibri" panose="020F0502020204030204" pitchFamily="34" charset="0"/>
                <a:cs typeface="Arial" panose="020B0604020202020204" pitchFamily="34" charset="0"/>
              </a:rPr>
              <a:t>) seirbhísí a sholáthar, nó</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		(v) </a:t>
            </a:r>
            <a:r>
              <a:rPr lang="ga-IE" sz="2200" i="1" dirty="0" err="1">
                <a:effectLst/>
                <a:ea typeface="Calibri" panose="020F0502020204030204" pitchFamily="34" charset="0"/>
                <a:cs typeface="Arial" panose="020B0604020202020204" pitchFamily="34" charset="0"/>
              </a:rPr>
              <a:t>comhchomhairliúchán</a:t>
            </a:r>
            <a:r>
              <a:rPr lang="ga-IE" sz="2200" i="1" dirty="0">
                <a:effectLst/>
                <a:ea typeface="Calibri" panose="020F0502020204030204" pitchFamily="34" charset="0"/>
                <a:cs typeface="Arial" panose="020B0604020202020204" pitchFamily="34" charset="0"/>
              </a:rPr>
              <a:t> poiblí;’</a:t>
            </a:r>
            <a:endParaRPr lang="ga-IE" sz="22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6925245"/>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1166648"/>
            <a:ext cx="8457253" cy="5240503"/>
          </a:xfrm>
        </p:spPr>
        <p:txBody>
          <a:bodyPr rtlCol="0">
            <a:normAutofit/>
          </a:bodyPr>
          <a:lstStyle/>
          <a:p>
            <a:pPr marL="0" indent="0" fontAlgn="auto">
              <a:spcAft>
                <a:spcPts val="0"/>
              </a:spcAft>
              <a:buNone/>
              <a:defRPr/>
            </a:pPr>
            <a:r>
              <a:rPr lang="en-US" sz="2200" b="1" dirty="0"/>
              <a:t>28. </a:t>
            </a:r>
            <a:r>
              <a:rPr lang="en-IE" sz="2200" b="1" dirty="0">
                <a:solidFill>
                  <a:srgbClr val="000000"/>
                </a:solidFill>
                <a:effectLst/>
                <a:ea typeface="Calibri" panose="020F0502020204030204" pitchFamily="34" charset="0"/>
                <a:cs typeface="Arial" panose="020B0604020202020204" pitchFamily="34" charset="0"/>
              </a:rPr>
              <a:t>An </a:t>
            </a:r>
            <a:r>
              <a:rPr lang="en-IE" sz="2200" b="1" dirty="0" err="1">
                <a:solidFill>
                  <a:srgbClr val="000000"/>
                </a:solidFill>
                <a:effectLst/>
                <a:ea typeface="Calibri" panose="020F0502020204030204" pitchFamily="34" charset="0"/>
                <a:cs typeface="Arial" panose="020B0604020202020204" pitchFamily="34" charset="0"/>
              </a:rPr>
              <a:t>gcomhlíonfaidh</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fógraíocht</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dhátheangach</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dualgas</a:t>
            </a:r>
            <a:r>
              <a:rPr lang="en-IE" sz="2200" b="1" dirty="0">
                <a:solidFill>
                  <a:srgbClr val="000000"/>
                </a:solidFill>
                <a:effectLst/>
                <a:ea typeface="Calibri" panose="020F0502020204030204" pitchFamily="34" charset="0"/>
                <a:cs typeface="Arial" panose="020B0604020202020204" pitchFamily="34" charset="0"/>
              </a:rPr>
              <a:t> 20% </a:t>
            </a:r>
            <a:r>
              <a:rPr lang="en-IE" sz="2200" b="1" dirty="0" err="1">
                <a:solidFill>
                  <a:srgbClr val="000000"/>
                </a:solidFill>
                <a:effectLst/>
                <a:ea typeface="Calibri" panose="020F0502020204030204" pitchFamily="34" charset="0"/>
                <a:cs typeface="Arial" panose="020B0604020202020204" pitchFamily="34" charset="0"/>
              </a:rPr>
              <a:t>na</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gcomhlachtaí</a:t>
            </a:r>
            <a:r>
              <a:rPr lang="en-IE" sz="2200" b="1" dirty="0">
                <a:solidFill>
                  <a:srgbClr val="000000"/>
                </a:solidFill>
                <a:effectLst/>
                <a:ea typeface="Calibri" panose="020F0502020204030204" pitchFamily="34" charset="0"/>
                <a:cs typeface="Arial" panose="020B0604020202020204" pitchFamily="34" charset="0"/>
              </a:rPr>
              <a:t> </a:t>
            </a:r>
            <a:r>
              <a:rPr lang="en-IE" sz="2200" b="1" dirty="0" err="1">
                <a:solidFill>
                  <a:srgbClr val="000000"/>
                </a:solidFill>
                <a:effectLst/>
                <a:ea typeface="Calibri" panose="020F0502020204030204" pitchFamily="34" charset="0"/>
                <a:cs typeface="Arial" panose="020B0604020202020204" pitchFamily="34" charset="0"/>
              </a:rPr>
              <a:t>poiblí</a:t>
            </a:r>
            <a:r>
              <a:rPr lang="en-IE" sz="2200" b="1" dirty="0">
                <a:solidFill>
                  <a:srgbClr val="000000"/>
                </a:solidFill>
                <a:effectLst/>
                <a:ea typeface="Calibri" panose="020F0502020204030204" pitchFamily="34" charset="0"/>
                <a:cs typeface="Arial" panose="020B0604020202020204" pitchFamily="34" charset="0"/>
              </a:rPr>
              <a:t>?</a:t>
            </a:r>
            <a:endParaRPr lang="ga-IE" sz="2200" dirty="0">
              <a:effectLst/>
              <a:ea typeface="Calibri" panose="020F0502020204030204" pitchFamily="34" charset="0"/>
              <a:cs typeface="Times New Roman" panose="02020603050405020304" pitchFamily="18" charset="0"/>
            </a:endParaRPr>
          </a:p>
          <a:p>
            <a:pPr fontAlgn="auto">
              <a:spcAft>
                <a:spcPts val="0"/>
              </a:spcAft>
              <a:defRPr/>
            </a:pPr>
            <a:endParaRPr lang="en-US" sz="800" b="1" dirty="0"/>
          </a:p>
          <a:p>
            <a:pPr marL="0" indent="0" algn="just">
              <a:lnSpc>
                <a:spcPct val="107000"/>
              </a:lnSpc>
              <a:spcAft>
                <a:spcPts val="800"/>
              </a:spcAft>
              <a:buNone/>
            </a:pPr>
            <a:r>
              <a:rPr lang="en-IE" sz="2200" dirty="0" err="1">
                <a:effectLst/>
                <a:ea typeface="Calibri" panose="020F0502020204030204" pitchFamily="34" charset="0"/>
                <a:cs typeface="Arial" panose="020B0604020202020204" pitchFamily="34" charset="0"/>
              </a:rPr>
              <a:t>Comhlíonfaidh</a:t>
            </a:r>
            <a:r>
              <a:rPr lang="ga-IE" sz="2200" dirty="0">
                <a:effectLst/>
                <a:ea typeface="Calibri" panose="020F0502020204030204" pitchFamily="34" charset="0"/>
                <a:cs typeface="Arial" panose="020B0604020202020204" pitchFamily="34" charset="0"/>
              </a:rPr>
              <a:t>, ach tá an </a:t>
            </a:r>
            <a:r>
              <a:rPr lang="ga-IE" sz="2200" dirty="0" err="1">
                <a:effectLst/>
                <a:ea typeface="Calibri" panose="020F0502020204030204" pitchFamily="34" charset="0"/>
                <a:cs typeface="Arial" panose="020B0604020202020204" pitchFamily="34" charset="0"/>
              </a:rPr>
              <a:t>caveat</a:t>
            </a:r>
            <a:r>
              <a:rPr lang="ga-IE" sz="2200" dirty="0">
                <a:effectLst/>
                <a:ea typeface="Calibri" panose="020F0502020204030204" pitchFamily="34" charset="0"/>
                <a:cs typeface="Arial" panose="020B0604020202020204" pitchFamily="34" charset="0"/>
              </a:rPr>
              <a:t> seo a leanas tábhachtach. Glactar le dhá fhógra ar leith, ceann i nGaeilge agus ceann i mBéarla, a chuireann an t-eolas céanna in iúl. Níl sé inghlactha cuid d’fhógra a</a:t>
            </a:r>
            <a:r>
              <a:rPr lang="en-IE" sz="2200" dirty="0" err="1">
                <a:effectLst/>
                <a:ea typeface="Calibri" panose="020F0502020204030204" pitchFamily="34" charset="0"/>
                <a:cs typeface="Arial" panose="020B0604020202020204" pitchFamily="34" charset="0"/>
              </a:rPr>
              <a:t>onair</a:t>
            </a:r>
            <a:r>
              <a:rPr lang="ga-IE" sz="2200" dirty="0">
                <a:effectLst/>
                <a:ea typeface="Calibri" panose="020F0502020204030204" pitchFamily="34" charset="0"/>
                <a:cs typeface="Arial" panose="020B0604020202020204" pitchFamily="34" charset="0"/>
              </a:rPr>
              <a:t>, m.sh., 20%</a:t>
            </a:r>
            <a:r>
              <a:rPr lang="en-IE" sz="2200" dirty="0">
                <a:effectLst/>
                <a:ea typeface="Calibri" panose="020F0502020204030204" pitchFamily="34" charset="0"/>
                <a:cs typeface="Arial" panose="020B0604020202020204" pitchFamily="34" charset="0"/>
              </a:rPr>
              <a:t> a </a:t>
            </a:r>
            <a:r>
              <a:rPr lang="en-IE" sz="2200" dirty="0" err="1">
                <a:effectLst/>
                <a:ea typeface="Calibri" panose="020F0502020204030204" pitchFamily="34" charset="0"/>
                <a:cs typeface="Arial" panose="020B0604020202020204" pitchFamily="34" charset="0"/>
              </a:rPr>
              <a:t>bheith</a:t>
            </a:r>
            <a:r>
              <a:rPr lang="ga-IE" sz="2200" dirty="0">
                <a:effectLst/>
                <a:ea typeface="Calibri" panose="020F0502020204030204" pitchFamily="34" charset="0"/>
                <a:cs typeface="Arial" panose="020B0604020202020204" pitchFamily="34" charset="0"/>
              </a:rPr>
              <a:t> i nGaeilge, agus an 80% eile </a:t>
            </a:r>
            <a:r>
              <a:rPr lang="en-IE" sz="2200" dirty="0">
                <a:effectLst/>
                <a:ea typeface="Calibri" panose="020F0502020204030204" pitchFamily="34" charset="0"/>
                <a:cs typeface="Arial" panose="020B0604020202020204" pitchFamily="34" charset="0"/>
              </a:rPr>
              <a:t>a </a:t>
            </a:r>
            <a:r>
              <a:rPr lang="en-IE" sz="2200" dirty="0" err="1">
                <a:effectLst/>
                <a:ea typeface="Calibri" panose="020F0502020204030204" pitchFamily="34" charset="0"/>
                <a:cs typeface="Arial" panose="020B0604020202020204" pitchFamily="34" charset="0"/>
              </a:rPr>
              <a:t>bheith</a:t>
            </a:r>
            <a:r>
              <a:rPr lang="en-IE" sz="2200" dirty="0">
                <a:effectLst/>
                <a:ea typeface="Calibri" panose="020F0502020204030204" pitchFamily="34" charset="0"/>
                <a:cs typeface="Arial" panose="020B0604020202020204" pitchFamily="34" charset="0"/>
              </a:rPr>
              <a:t> </a:t>
            </a:r>
            <a:r>
              <a:rPr lang="ga-IE" sz="2200" dirty="0">
                <a:effectLst/>
                <a:ea typeface="Calibri" panose="020F0502020204030204" pitchFamily="34" charset="0"/>
                <a:cs typeface="Arial" panose="020B0604020202020204" pitchFamily="34" charset="0"/>
              </a:rPr>
              <a:t>i mBéarla.</a:t>
            </a:r>
            <a:endParaRPr lang="ga-IE" sz="22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ga-IE" sz="2200" dirty="0">
                <a:effectLst/>
                <a:ea typeface="Calibri" panose="020F0502020204030204" pitchFamily="34" charset="0"/>
                <a:cs typeface="Arial" panose="020B0604020202020204" pitchFamily="34" charset="0"/>
              </a:rPr>
              <a:t>Ba cheart cothroime a thabhairt do gach ceann de na teangacha oifigiúla, m.sh. faid chóipeanna comhchosúla don teilifís agus don raidió, méideanna comhchosúla le haghaidh cló agus </a:t>
            </a:r>
            <a:r>
              <a:rPr lang="en-IE" sz="2200" dirty="0">
                <a:effectLst/>
                <a:ea typeface="Calibri" panose="020F0502020204030204" pitchFamily="34" charset="0"/>
                <a:cs typeface="Arial" panose="020B0604020202020204" pitchFamily="34" charset="0"/>
              </a:rPr>
              <a:t>do </a:t>
            </a:r>
            <a:r>
              <a:rPr lang="en-IE" sz="2200" dirty="0" err="1">
                <a:effectLst/>
                <a:ea typeface="Calibri" panose="020F0502020204030204" pitchFamily="34" charset="0"/>
                <a:cs typeface="Arial" panose="020B0604020202020204" pitchFamily="34" charset="0"/>
              </a:rPr>
              <a:t>na</a:t>
            </a:r>
            <a:r>
              <a:rPr lang="en-IE" sz="2200" dirty="0">
                <a:effectLst/>
                <a:ea typeface="Calibri" panose="020F0502020204030204" pitchFamily="34" charset="0"/>
                <a:cs typeface="Arial" panose="020B0604020202020204" pitchFamily="34" charset="0"/>
              </a:rPr>
              <a:t> </a:t>
            </a:r>
            <a:r>
              <a:rPr lang="en-IE" sz="2200" dirty="0" err="1">
                <a:effectLst/>
                <a:ea typeface="Calibri" panose="020F0502020204030204" pitchFamily="34" charset="0"/>
                <a:cs typeface="Arial" panose="020B0604020202020204" pitchFamily="34" charset="0"/>
              </a:rPr>
              <a:t>meáin</a:t>
            </a:r>
            <a:r>
              <a:rPr lang="en-IE" sz="2200" dirty="0">
                <a:effectLst/>
                <a:ea typeface="Calibri" panose="020F0502020204030204" pitchFamily="34" charset="0"/>
                <a:cs typeface="Arial" panose="020B0604020202020204" pitchFamily="34" charset="0"/>
              </a:rPr>
              <a:t> </a:t>
            </a:r>
            <a:r>
              <a:rPr lang="ga-IE" sz="2200" dirty="0">
                <a:effectLst/>
                <a:ea typeface="Calibri" panose="020F0502020204030204" pitchFamily="34" charset="0"/>
                <a:cs typeface="Arial" panose="020B0604020202020204" pitchFamily="34" charset="0"/>
              </a:rPr>
              <a:t>s</a:t>
            </a:r>
            <a:r>
              <a:rPr lang="en-IE" sz="2200" dirty="0">
                <a:effectLst/>
                <a:ea typeface="Calibri" panose="020F0502020204030204" pitchFamily="34" charset="0"/>
                <a:cs typeface="Arial" panose="020B0604020202020204" pitchFamily="34" charset="0"/>
              </a:rPr>
              <a:t>h</a:t>
            </a:r>
            <a:r>
              <a:rPr lang="ga-IE" sz="2200" dirty="0" err="1">
                <a:effectLst/>
                <a:ea typeface="Calibri" panose="020F0502020204030204" pitchFamily="34" charset="0"/>
                <a:cs typeface="Arial" panose="020B0604020202020204" pitchFamily="34" charset="0"/>
              </a:rPr>
              <a:t>óisialta</a:t>
            </a:r>
            <a:r>
              <a:rPr lang="ga-IE" sz="2200" dirty="0">
                <a:effectLst/>
                <a:ea typeface="Calibri" panose="020F0502020204030204" pitchFamily="34" charset="0"/>
                <a:cs typeface="Arial" panose="020B0604020202020204" pitchFamily="34" charset="0"/>
              </a:rPr>
              <a:t>. Cibé acu a dhéantar an fógra i mBéarla nó i nGaeilge, ba chóir go mbeadh an teanga a úsáidtear ar ardchaighdeán.</a:t>
            </a:r>
            <a:endParaRPr lang="ga-IE" sz="22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68086142"/>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383606"/>
            <a:ext cx="8268239" cy="4838518"/>
          </a:xfrm>
        </p:spPr>
        <p:txBody>
          <a:bodyPr rtlCol="0">
            <a:normAutofit fontScale="92500" lnSpcReduction="20000"/>
          </a:bodyPr>
          <a:lstStyle/>
          <a:p>
            <a:pPr marL="0" indent="0" fontAlgn="auto">
              <a:spcBef>
                <a:spcPts val="0"/>
              </a:spcBef>
              <a:spcAft>
                <a:spcPts val="0"/>
              </a:spcAft>
              <a:buNone/>
              <a:defRPr/>
            </a:pPr>
            <a:r>
              <a:rPr lang="en-US" sz="2600" b="1" dirty="0"/>
              <a:t>29. </a:t>
            </a:r>
            <a:r>
              <a:rPr lang="en-IE" sz="2600" b="1" dirty="0">
                <a:effectLst/>
                <a:ea typeface="Calibri" panose="020F0502020204030204" pitchFamily="34" charset="0"/>
                <a:cs typeface="Arial" panose="020B0604020202020204" pitchFamily="34" charset="0"/>
              </a:rPr>
              <a:t>An </a:t>
            </a:r>
            <a:r>
              <a:rPr lang="en-IE" sz="2600" b="1" dirty="0" err="1">
                <a:effectLst/>
                <a:ea typeface="Calibri" panose="020F0502020204030204" pitchFamily="34" charset="0"/>
                <a:cs typeface="Arial" panose="020B0604020202020204" pitchFamily="34" charset="0"/>
              </a:rPr>
              <a:t>meastar</a:t>
            </a:r>
            <a:r>
              <a:rPr lang="en-IE" sz="2600" b="1" dirty="0">
                <a:effectLst/>
                <a:ea typeface="Calibri" panose="020F0502020204030204" pitchFamily="34" charset="0"/>
                <a:cs typeface="Arial" panose="020B0604020202020204" pitchFamily="34" charset="0"/>
              </a:rPr>
              <a:t> </a:t>
            </a:r>
            <a:r>
              <a:rPr lang="en-IE" sz="2600" b="1" dirty="0" err="1">
                <a:effectLst/>
                <a:ea typeface="Calibri" panose="020F0502020204030204" pitchFamily="34" charset="0"/>
                <a:cs typeface="Arial" panose="020B0604020202020204" pitchFamily="34" charset="0"/>
              </a:rPr>
              <a:t>gur</a:t>
            </a:r>
            <a:r>
              <a:rPr lang="en-IE" sz="2600" b="1" dirty="0">
                <a:effectLst/>
                <a:ea typeface="Calibri" panose="020F0502020204030204" pitchFamily="34" charset="0"/>
                <a:cs typeface="Arial" panose="020B0604020202020204" pitchFamily="34" charset="0"/>
              </a:rPr>
              <a:t> </a:t>
            </a:r>
            <a:r>
              <a:rPr lang="en-IE" sz="2600" b="1" dirty="0" err="1">
                <a:effectLst/>
                <a:ea typeface="Calibri" panose="020F0502020204030204" pitchFamily="34" charset="0"/>
                <a:cs typeface="Arial" panose="020B0604020202020204" pitchFamily="34" charset="0"/>
              </a:rPr>
              <a:t>fógraíocht</a:t>
            </a:r>
            <a:r>
              <a:rPr lang="en-IE" sz="2600" b="1" dirty="0">
                <a:effectLst/>
                <a:ea typeface="Calibri" panose="020F0502020204030204" pitchFamily="34" charset="0"/>
                <a:cs typeface="Arial" panose="020B0604020202020204" pitchFamily="34" charset="0"/>
              </a:rPr>
              <a:t> </a:t>
            </a:r>
            <a:r>
              <a:rPr lang="en-IE" sz="2600" b="1" dirty="0" err="1">
                <a:effectLst/>
                <a:ea typeface="Calibri" panose="020F0502020204030204" pitchFamily="34" charset="0"/>
                <a:cs typeface="Arial" panose="020B0604020202020204" pitchFamily="34" charset="0"/>
              </a:rPr>
              <a:t>iad</a:t>
            </a:r>
            <a:r>
              <a:rPr lang="en-IE" sz="2600" b="1" dirty="0">
                <a:effectLst/>
                <a:ea typeface="Calibri" panose="020F0502020204030204" pitchFamily="34" charset="0"/>
                <a:cs typeface="Arial" panose="020B0604020202020204" pitchFamily="34" charset="0"/>
              </a:rPr>
              <a:t> </a:t>
            </a:r>
            <a:r>
              <a:rPr lang="en-IE" sz="2600" b="1" dirty="0" err="1">
                <a:effectLst/>
                <a:ea typeface="Calibri" panose="020F0502020204030204" pitchFamily="34" charset="0"/>
                <a:cs typeface="Arial" panose="020B0604020202020204" pitchFamily="34" charset="0"/>
              </a:rPr>
              <a:t>feachtais</a:t>
            </a:r>
            <a:r>
              <a:rPr lang="en-IE" sz="2600" b="1" dirty="0">
                <a:effectLst/>
                <a:ea typeface="Calibri" panose="020F0502020204030204" pitchFamily="34" charset="0"/>
                <a:cs typeface="Arial" panose="020B0604020202020204" pitchFamily="34" charset="0"/>
              </a:rPr>
              <a:t> </a:t>
            </a:r>
            <a:r>
              <a:rPr lang="en-IE" sz="2600" b="1" dirty="0" err="1">
                <a:effectLst/>
                <a:ea typeface="Calibri" panose="020F0502020204030204" pitchFamily="34" charset="0"/>
                <a:cs typeface="Arial" panose="020B0604020202020204" pitchFamily="34" charset="0"/>
              </a:rPr>
              <a:t>faisnéise</a:t>
            </a:r>
            <a:r>
              <a:rPr lang="en-IE" sz="2600" b="1" dirty="0">
                <a:effectLst/>
                <a:ea typeface="Calibri" panose="020F0502020204030204" pitchFamily="34" charset="0"/>
                <a:cs typeface="Arial" panose="020B0604020202020204" pitchFamily="34" charset="0"/>
              </a:rPr>
              <a:t> don </a:t>
            </a:r>
            <a:r>
              <a:rPr lang="en-IE" sz="2600" b="1" dirty="0" err="1">
                <a:effectLst/>
                <a:ea typeface="Calibri" panose="020F0502020204030204" pitchFamily="34" charset="0"/>
                <a:cs typeface="Arial" panose="020B0604020202020204" pitchFamily="34" charset="0"/>
              </a:rPr>
              <a:t>phobal</a:t>
            </a:r>
            <a:r>
              <a:rPr lang="en-IE" sz="2600" b="1" dirty="0">
                <a:effectLst/>
                <a:ea typeface="Calibri" panose="020F0502020204030204" pitchFamily="34" charset="0"/>
                <a:cs typeface="Arial" panose="020B0604020202020204" pitchFamily="34" charset="0"/>
              </a:rPr>
              <a:t> </a:t>
            </a:r>
            <a:r>
              <a:rPr lang="en-IE" sz="2600" b="1" dirty="0" err="1">
                <a:effectLst/>
                <a:ea typeface="Calibri" panose="020F0502020204030204" pitchFamily="34" charset="0"/>
                <a:cs typeface="Arial" panose="020B0604020202020204" pitchFamily="34" charset="0"/>
              </a:rPr>
              <a:t>faoi</a:t>
            </a:r>
            <a:r>
              <a:rPr lang="en-IE" sz="2600" b="1" dirty="0">
                <a:effectLst/>
                <a:ea typeface="Calibri" panose="020F0502020204030204" pitchFamily="34" charset="0"/>
                <a:cs typeface="Arial" panose="020B0604020202020204" pitchFamily="34" charset="0"/>
              </a:rPr>
              <a:t> </a:t>
            </a:r>
            <a:r>
              <a:rPr lang="en-IE" sz="2600" b="1" dirty="0" err="1">
                <a:effectLst/>
                <a:ea typeface="Calibri" panose="020F0502020204030204" pitchFamily="34" charset="0"/>
                <a:cs typeface="Arial" panose="020B0604020202020204" pitchFamily="34" charset="0"/>
              </a:rPr>
              <a:t>réir</a:t>
            </a:r>
            <a:r>
              <a:rPr lang="en-IE" sz="2600" b="1" dirty="0">
                <a:effectLst/>
                <a:ea typeface="Calibri" panose="020F0502020204030204" pitchFamily="34" charset="0"/>
                <a:cs typeface="Arial" panose="020B0604020202020204" pitchFamily="34" charset="0"/>
              </a:rPr>
              <a:t> alt 10A.?</a:t>
            </a:r>
            <a:endParaRPr lang="en-US" sz="2600" b="1" dirty="0"/>
          </a:p>
          <a:p>
            <a:pPr marL="0" indent="0" algn="just">
              <a:lnSpc>
                <a:spcPct val="107000"/>
              </a:lnSpc>
              <a:spcBef>
                <a:spcPts val="0"/>
              </a:spcBef>
              <a:spcAft>
                <a:spcPts val="800"/>
              </a:spcAft>
              <a:buNone/>
            </a:pPr>
            <a:endParaRPr lang="ga-IE" sz="2600" dirty="0">
              <a:effectLst/>
              <a:ea typeface="Calibri" panose="020F0502020204030204" pitchFamily="34" charset="0"/>
              <a:cs typeface="Arial" panose="020B0604020202020204" pitchFamily="34" charset="0"/>
            </a:endParaRPr>
          </a:p>
          <a:p>
            <a:pPr marL="0" indent="0" algn="just">
              <a:lnSpc>
                <a:spcPct val="107000"/>
              </a:lnSpc>
              <a:spcBef>
                <a:spcPts val="0"/>
              </a:spcBef>
              <a:spcAft>
                <a:spcPts val="800"/>
              </a:spcAft>
              <a:buNone/>
            </a:pPr>
            <a:r>
              <a:rPr lang="ga-IE" sz="2600" dirty="0">
                <a:effectLst/>
                <a:ea typeface="Calibri" panose="020F0502020204030204" pitchFamily="34" charset="0"/>
                <a:cs typeface="Arial" panose="020B0604020202020204" pitchFamily="34" charset="0"/>
              </a:rPr>
              <a:t>Meastar, agus is ceart breithniú sonrach a dhéanamh ar fho-alt 10A.2(b) ina leith seo:</a:t>
            </a:r>
            <a:endParaRPr lang="ga-IE" sz="2600" dirty="0">
              <a:effectLst/>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ga-IE" sz="2600" dirty="0">
                <a:effectLst/>
                <a:ea typeface="Calibri" panose="020F0502020204030204" pitchFamily="34" charset="0"/>
                <a:cs typeface="Arial" panose="020B0604020202020204" pitchFamily="34" charset="0"/>
              </a:rPr>
              <a:t>	‘cumarsáid d’aon chineál leis an bpobal’ i leith na 	nithe seo a leanas—</a:t>
            </a:r>
            <a:endParaRPr lang="ga-IE" sz="2600" dirty="0">
              <a:effectLst/>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ga-IE" sz="2600" dirty="0">
                <a:effectLst/>
                <a:ea typeface="Calibri" panose="020F0502020204030204" pitchFamily="34" charset="0"/>
                <a:cs typeface="Arial" panose="020B0604020202020204" pitchFamily="34" charset="0"/>
              </a:rPr>
              <a:t>	(i) foireann a earcú,</a:t>
            </a:r>
            <a:endParaRPr lang="ga-IE" sz="2600" dirty="0">
              <a:effectLst/>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ga-IE" sz="2600" dirty="0">
                <a:effectLst/>
                <a:ea typeface="Calibri" panose="020F0502020204030204" pitchFamily="34" charset="0"/>
                <a:cs typeface="Arial" panose="020B0604020202020204" pitchFamily="34" charset="0"/>
              </a:rPr>
              <a:t>	(</a:t>
            </a:r>
            <a:r>
              <a:rPr lang="ga-IE" sz="2600" dirty="0" err="1">
                <a:effectLst/>
                <a:ea typeface="Calibri" panose="020F0502020204030204" pitchFamily="34" charset="0"/>
                <a:cs typeface="Arial" panose="020B0604020202020204" pitchFamily="34" charset="0"/>
              </a:rPr>
              <a:t>ii</a:t>
            </a:r>
            <a:r>
              <a:rPr lang="ga-IE" sz="2600" dirty="0">
                <a:effectLst/>
                <a:ea typeface="Calibri" panose="020F0502020204030204" pitchFamily="34" charset="0"/>
                <a:cs typeface="Arial" panose="020B0604020202020204" pitchFamily="34" charset="0"/>
              </a:rPr>
              <a:t>) tionscnaimh reachtaíochta nó bheartais,</a:t>
            </a:r>
            <a:endParaRPr lang="ga-IE" sz="2600" dirty="0">
              <a:effectLst/>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ga-IE" sz="2600" dirty="0">
                <a:effectLst/>
                <a:ea typeface="Calibri" panose="020F0502020204030204" pitchFamily="34" charset="0"/>
                <a:cs typeface="Arial" panose="020B0604020202020204" pitchFamily="34" charset="0"/>
              </a:rPr>
              <a:t>	(</a:t>
            </a:r>
            <a:r>
              <a:rPr lang="ga-IE" sz="2600" dirty="0" err="1">
                <a:effectLst/>
                <a:ea typeface="Calibri" panose="020F0502020204030204" pitchFamily="34" charset="0"/>
                <a:cs typeface="Arial" panose="020B0604020202020204" pitchFamily="34" charset="0"/>
              </a:rPr>
              <a:t>iii</a:t>
            </a:r>
            <a:r>
              <a:rPr lang="ga-IE" sz="2600" dirty="0">
                <a:effectLst/>
                <a:ea typeface="Calibri" panose="020F0502020204030204" pitchFamily="34" charset="0"/>
                <a:cs typeface="Arial" panose="020B0604020202020204" pitchFamily="34" charset="0"/>
              </a:rPr>
              <a:t>) talamh nó sócmhainní a cheannach nó a dhíol,</a:t>
            </a:r>
            <a:endParaRPr lang="ga-IE" sz="2600" dirty="0">
              <a:effectLst/>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ga-IE" sz="2600" dirty="0">
                <a:effectLst/>
                <a:ea typeface="Calibri" panose="020F0502020204030204" pitchFamily="34" charset="0"/>
                <a:cs typeface="Arial" panose="020B0604020202020204" pitchFamily="34" charset="0"/>
              </a:rPr>
              <a:t>	(</a:t>
            </a:r>
            <a:r>
              <a:rPr lang="ga-IE" sz="2600" dirty="0" err="1">
                <a:effectLst/>
                <a:ea typeface="Calibri" panose="020F0502020204030204" pitchFamily="34" charset="0"/>
                <a:cs typeface="Arial" panose="020B0604020202020204" pitchFamily="34" charset="0"/>
              </a:rPr>
              <a:t>iv</a:t>
            </a:r>
            <a:r>
              <a:rPr lang="ga-IE" sz="2600" dirty="0">
                <a:effectLst/>
                <a:ea typeface="Calibri" panose="020F0502020204030204" pitchFamily="34" charset="0"/>
                <a:cs typeface="Arial" panose="020B0604020202020204" pitchFamily="34" charset="0"/>
              </a:rPr>
              <a:t>) seirbhísí a sholáthar, nó</a:t>
            </a:r>
            <a:endParaRPr lang="ga-IE" sz="2600" dirty="0">
              <a:effectLst/>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ga-IE" sz="2600" dirty="0">
                <a:effectLst/>
                <a:ea typeface="Calibri" panose="020F0502020204030204" pitchFamily="34" charset="0"/>
                <a:cs typeface="Arial" panose="020B0604020202020204" pitchFamily="34" charset="0"/>
              </a:rPr>
              <a:t>	(v) </a:t>
            </a:r>
            <a:r>
              <a:rPr lang="ga-IE" sz="2600" dirty="0" err="1">
                <a:effectLst/>
                <a:ea typeface="Calibri" panose="020F0502020204030204" pitchFamily="34" charset="0"/>
                <a:cs typeface="Arial" panose="020B0604020202020204" pitchFamily="34" charset="0"/>
              </a:rPr>
              <a:t>comhchomhairliúchán</a:t>
            </a:r>
            <a:r>
              <a:rPr lang="ga-IE" sz="2600" dirty="0">
                <a:effectLst/>
                <a:ea typeface="Calibri" panose="020F0502020204030204" pitchFamily="34" charset="0"/>
                <a:cs typeface="Arial" panose="020B0604020202020204" pitchFamily="34" charset="0"/>
              </a:rPr>
              <a:t> poiblí;’</a:t>
            </a:r>
            <a:endParaRPr lang="ga-IE" sz="26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882618855"/>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33042" y="11988"/>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00564" y="601585"/>
            <a:ext cx="8187559" cy="5623003"/>
          </a:xfrm>
        </p:spPr>
        <p:txBody>
          <a:bodyPr rtlCol="0">
            <a:noAutofit/>
          </a:bodyPr>
          <a:lstStyle/>
          <a:p>
            <a:pPr marL="0" indent="0" algn="just">
              <a:lnSpc>
                <a:spcPct val="107000"/>
              </a:lnSpc>
              <a:spcAft>
                <a:spcPts val="800"/>
              </a:spcAft>
              <a:buNone/>
            </a:pPr>
            <a:r>
              <a:rPr lang="en-IE" sz="2000" b="1" dirty="0">
                <a:solidFill>
                  <a:srgbClr val="000000"/>
                </a:solidFill>
                <a:ea typeface="Calibri" panose="020F0502020204030204" pitchFamily="34" charset="0"/>
                <a:cs typeface="Arial" panose="020B0604020202020204" pitchFamily="34" charset="0"/>
              </a:rPr>
              <a:t>30</a:t>
            </a:r>
            <a:r>
              <a:rPr lang="en-IE" sz="2000" b="1" dirty="0">
                <a:solidFill>
                  <a:srgbClr val="000000"/>
                </a:solidFill>
                <a:effectLst/>
                <a:ea typeface="Calibri" panose="020F0502020204030204" pitchFamily="34" charset="0"/>
                <a:cs typeface="Arial" panose="020B0604020202020204" pitchFamily="34" charset="0"/>
              </a:rPr>
              <a:t>. An </a:t>
            </a:r>
            <a:r>
              <a:rPr lang="en-IE" sz="2000" b="1" dirty="0" err="1">
                <a:solidFill>
                  <a:srgbClr val="000000"/>
                </a:solidFill>
                <a:effectLst/>
                <a:ea typeface="Calibri" panose="020F0502020204030204" pitchFamily="34" charset="0"/>
                <a:cs typeface="Arial" panose="020B0604020202020204" pitchFamily="34" charset="0"/>
              </a:rPr>
              <a:t>gcaithfear</a:t>
            </a:r>
            <a:r>
              <a:rPr lang="en-IE" sz="2000" b="1" dirty="0">
                <a:solidFill>
                  <a:srgbClr val="000000"/>
                </a:solidFill>
                <a:effectLst/>
                <a:ea typeface="Calibri" panose="020F0502020204030204" pitchFamily="34" charset="0"/>
                <a:cs typeface="Arial" panose="020B0604020202020204" pitchFamily="34" charset="0"/>
              </a:rPr>
              <a:t> le </a:t>
            </a:r>
            <a:r>
              <a:rPr lang="en-IE" sz="2000" b="1" dirty="0" err="1">
                <a:solidFill>
                  <a:srgbClr val="000000"/>
                </a:solidFill>
                <a:effectLst/>
                <a:ea typeface="Calibri" panose="020F0502020204030204" pitchFamily="34" charset="0"/>
                <a:cs typeface="Arial" panose="020B0604020202020204" pitchFamily="34" charset="0"/>
              </a:rPr>
              <a:t>nuachtlitir</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amhail</a:t>
            </a:r>
            <a:r>
              <a:rPr lang="en-IE" sz="2000" b="1" dirty="0">
                <a:solidFill>
                  <a:srgbClr val="000000"/>
                </a:solidFill>
                <a:effectLst/>
                <a:ea typeface="Calibri" panose="020F0502020204030204" pitchFamily="34" charset="0"/>
                <a:cs typeface="Arial" panose="020B0604020202020204" pitchFamily="34" charset="0"/>
              </a:rPr>
              <a:t> is </a:t>
            </a:r>
            <a:r>
              <a:rPr lang="en-IE" sz="2000" b="1" dirty="0" err="1">
                <a:solidFill>
                  <a:srgbClr val="000000"/>
                </a:solidFill>
                <a:effectLst/>
                <a:ea typeface="Calibri" panose="020F0502020204030204" pitchFamily="34" charset="0"/>
                <a:cs typeface="Arial" panose="020B0604020202020204" pitchFamily="34" charset="0"/>
              </a:rPr>
              <a:t>gur</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fógraíocht</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atá</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i</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gceist</a:t>
            </a:r>
            <a:r>
              <a:rPr lang="en-IE" sz="2000" b="1" dirty="0">
                <a:solidFill>
                  <a:srgbClr val="000000"/>
                </a:solidFill>
                <a:effectLst/>
                <a:ea typeface="Calibri" panose="020F0502020204030204" pitchFamily="34" charset="0"/>
                <a:cs typeface="Arial" panose="020B0604020202020204" pitchFamily="34" charset="0"/>
              </a:rPr>
              <a:t>? </a:t>
            </a:r>
          </a:p>
          <a:p>
            <a:pPr marL="0" indent="0" algn="just">
              <a:lnSpc>
                <a:spcPct val="107000"/>
              </a:lnSpc>
              <a:spcAft>
                <a:spcPts val="800"/>
              </a:spcAft>
              <a:buNone/>
            </a:pPr>
            <a:r>
              <a:rPr lang="ga-IE" sz="1800" dirty="0">
                <a:effectLst/>
                <a:latin typeface="Calibri" panose="020F0502020204030204" pitchFamily="34" charset="0"/>
                <a:ea typeface="Calibri" panose="020F0502020204030204" pitchFamily="34" charset="0"/>
                <a:cs typeface="Times New Roman" panose="02020603050405020304" pitchFamily="18" charset="0"/>
              </a:rPr>
              <a:t>Ní </a:t>
            </a:r>
            <a:r>
              <a:rPr lang="en-IE" dirty="0" err="1">
                <a:latin typeface="Calibri" panose="020F0502020204030204" pitchFamily="34" charset="0"/>
                <a:ea typeface="Calibri" panose="020F0502020204030204" pitchFamily="34" charset="0"/>
                <a:cs typeface="Times New Roman" panose="02020603050405020304" pitchFamily="18" charset="0"/>
              </a:rPr>
              <a:t>chaithfear</a:t>
            </a:r>
            <a:r>
              <a:rPr lang="en-IE" dirty="0">
                <a:latin typeface="Calibri" panose="020F0502020204030204" pitchFamily="34" charset="0"/>
                <a:ea typeface="Calibri" panose="020F0502020204030204" pitchFamily="34" charset="0"/>
                <a:cs typeface="Times New Roman" panose="02020603050405020304" pitchFamily="18" charset="0"/>
              </a:rPr>
              <a:t>. </a:t>
            </a:r>
            <a:r>
              <a:rPr lang="en-IE" dirty="0" err="1">
                <a:latin typeface="Calibri" panose="020F0502020204030204" pitchFamily="34" charset="0"/>
                <a:ea typeface="Calibri" panose="020F0502020204030204" pitchFamily="34" charset="0"/>
                <a:cs typeface="Times New Roman" panose="02020603050405020304" pitchFamily="18" charset="0"/>
              </a:rPr>
              <a:t>Tagann</a:t>
            </a:r>
            <a:r>
              <a:rPr lang="en-IE" dirty="0">
                <a:latin typeface="Calibri" panose="020F0502020204030204" pitchFamily="34" charset="0"/>
                <a:ea typeface="Calibri" panose="020F0502020204030204" pitchFamily="34" charset="0"/>
                <a:cs typeface="Times New Roman" panose="02020603050405020304" pitchFamily="18" charset="0"/>
              </a:rPr>
              <a:t> </a:t>
            </a:r>
            <a:r>
              <a:rPr lang="en-IE" dirty="0" err="1">
                <a:latin typeface="Calibri" panose="020F0502020204030204" pitchFamily="34" charset="0"/>
                <a:ea typeface="Calibri" panose="020F0502020204030204" pitchFamily="34" charset="0"/>
                <a:cs typeface="Times New Roman" panose="02020603050405020304" pitchFamily="18" charset="0"/>
              </a:rPr>
              <a:t>fógra</a:t>
            </a:r>
            <a:r>
              <a:rPr lang="en-IE" dirty="0">
                <a:latin typeface="Calibri" panose="020F0502020204030204" pitchFamily="34" charset="0"/>
                <a:ea typeface="Calibri" panose="020F0502020204030204" pitchFamily="34" charset="0"/>
                <a:cs typeface="Times New Roman" panose="02020603050405020304" pitchFamily="18" charset="0"/>
              </a:rPr>
              <a:t> </a:t>
            </a:r>
            <a:r>
              <a:rPr lang="en-IE" dirty="0" err="1">
                <a:latin typeface="Calibri" panose="020F0502020204030204" pitchFamily="34" charset="0"/>
                <a:ea typeface="Calibri" panose="020F0502020204030204" pitchFamily="34" charset="0"/>
                <a:cs typeface="Times New Roman" panose="02020603050405020304" pitchFamily="18" charset="0"/>
              </a:rPr>
              <a:t>i</a:t>
            </a:r>
            <a:r>
              <a:rPr lang="ga-IE" sz="1800" dirty="0">
                <a:effectLst/>
                <a:latin typeface="Calibri" panose="020F0502020204030204" pitchFamily="34" charset="0"/>
                <a:ea typeface="Calibri" panose="020F0502020204030204" pitchFamily="34" charset="0"/>
                <a:cs typeface="Times New Roman" panose="02020603050405020304" pitchFamily="18" charset="0"/>
              </a:rPr>
              <a:t> nuachtlitir faoi réir fhorálacha alt 10A., </a:t>
            </a:r>
            <a:r>
              <a:rPr lang="en-IE" sz="1800" dirty="0" err="1">
                <a:effectLst/>
                <a:latin typeface="Calibri" panose="020F0502020204030204" pitchFamily="34" charset="0"/>
                <a:ea typeface="Calibri" panose="020F0502020204030204" pitchFamily="34" charset="0"/>
                <a:cs typeface="Times New Roman" panose="02020603050405020304" pitchFamily="18" charset="0"/>
              </a:rPr>
              <a:t>áfach</a:t>
            </a:r>
            <a:r>
              <a:rPr lang="en-IE" sz="1800" dirty="0">
                <a:effectLst/>
                <a:latin typeface="Calibri" panose="020F0502020204030204" pitchFamily="34" charset="0"/>
                <a:ea typeface="Calibri" panose="020F0502020204030204" pitchFamily="34" charset="0"/>
                <a:cs typeface="Times New Roman" panose="02020603050405020304" pitchFamily="18" charset="0"/>
              </a:rPr>
              <a:t>, </a:t>
            </a:r>
            <a:r>
              <a:rPr lang="en-IE" sz="1800" dirty="0" err="1">
                <a:effectLst/>
                <a:latin typeface="Calibri" panose="020F0502020204030204" pitchFamily="34" charset="0"/>
                <a:ea typeface="Calibri" panose="020F0502020204030204" pitchFamily="34" charset="0"/>
                <a:cs typeface="Times New Roman" panose="02020603050405020304" pitchFamily="18" charset="0"/>
              </a:rPr>
              <a:t>agus</a:t>
            </a:r>
            <a:r>
              <a:rPr lang="ga-IE" sz="1800" dirty="0">
                <a:effectLst/>
                <a:latin typeface="Calibri" panose="020F0502020204030204" pitchFamily="34" charset="0"/>
                <a:ea typeface="Calibri" panose="020F0502020204030204" pitchFamily="34" charset="0"/>
                <a:cs typeface="Times New Roman" panose="02020603050405020304" pitchFamily="18" charset="0"/>
              </a:rPr>
              <a:t> comhlacht poiblí </a:t>
            </a:r>
            <a:r>
              <a:rPr lang="en-IE" sz="1800" dirty="0">
                <a:effectLst/>
                <a:latin typeface="Calibri" panose="020F0502020204030204" pitchFamily="34" charset="0"/>
                <a:ea typeface="Calibri" panose="020F0502020204030204" pitchFamily="34" charset="0"/>
                <a:cs typeface="Times New Roman" panose="02020603050405020304" pitchFamily="18" charset="0"/>
              </a:rPr>
              <a:t>á </a:t>
            </a:r>
            <a:r>
              <a:rPr lang="en-IE" sz="1800" dirty="0" err="1">
                <a:effectLst/>
                <a:latin typeface="Calibri" panose="020F0502020204030204" pitchFamily="34" charset="0"/>
                <a:ea typeface="Calibri" panose="020F0502020204030204" pitchFamily="34" charset="0"/>
                <a:cs typeface="Times New Roman" panose="02020603050405020304" pitchFamily="18" charset="0"/>
              </a:rPr>
              <a:t>úsáid</a:t>
            </a:r>
            <a:r>
              <a:rPr lang="ga-IE" sz="1800" dirty="0">
                <a:effectLst/>
                <a:latin typeface="Calibri" panose="020F0502020204030204" pitchFamily="34" charset="0"/>
                <a:ea typeface="Calibri" panose="020F0502020204030204" pitchFamily="34" charset="0"/>
                <a:cs typeface="Times New Roman" panose="02020603050405020304" pitchFamily="18" charset="0"/>
              </a:rPr>
              <a:t> chun críche na sainmhínithe atá leagtha amach in ailt 10A.(2)(a) agus 10A.(2)(b)</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62085982"/>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123950"/>
            <a:ext cx="8352322" cy="5381953"/>
          </a:xfrm>
        </p:spPr>
        <p:txBody>
          <a:bodyPr rtlCol="0">
            <a:normAutofit/>
          </a:bodyPr>
          <a:lstStyle/>
          <a:p>
            <a:pPr marL="0" indent="0" fontAlgn="auto">
              <a:spcAft>
                <a:spcPts val="0"/>
              </a:spcAft>
              <a:buNone/>
              <a:defRPr/>
            </a:pPr>
            <a:r>
              <a:rPr lang="en-US" sz="2400" b="1" dirty="0"/>
              <a:t>31. </a:t>
            </a:r>
            <a:r>
              <a:rPr lang="en-IE" sz="2400" b="1" dirty="0">
                <a:effectLst/>
                <a:ea typeface="Calibri" panose="020F0502020204030204" pitchFamily="34" charset="0"/>
                <a:cs typeface="Arial" panose="020B0604020202020204" pitchFamily="34" charset="0"/>
              </a:rPr>
              <a:t>An </a:t>
            </a:r>
            <a:r>
              <a:rPr lang="en-IE" sz="2400" b="1" dirty="0" err="1">
                <a:effectLst/>
                <a:ea typeface="Calibri" panose="020F0502020204030204" pitchFamily="34" charset="0"/>
                <a:cs typeface="Arial" panose="020B0604020202020204" pitchFamily="34" charset="0"/>
              </a:rPr>
              <a:t>gcuimsítear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cumarsáid</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mhargaíochta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faoin</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Acht</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amhail</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ríomhphoist</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eolais</a:t>
            </a:r>
            <a:r>
              <a:rPr lang="en-IE" sz="2400" b="1" dirty="0">
                <a:effectLst/>
                <a:ea typeface="Calibri" panose="020F0502020204030204" pitchFamily="34" charset="0"/>
                <a:cs typeface="Arial" panose="020B0604020202020204" pitchFamily="34" charset="0"/>
              </a:rPr>
              <a:t>/</a:t>
            </a:r>
            <a:r>
              <a:rPr lang="en-IE" sz="2400" b="1" dirty="0" err="1">
                <a:effectLst/>
                <a:ea typeface="Calibri" panose="020F0502020204030204" pitchFamily="34" charset="0"/>
                <a:cs typeface="Arial" panose="020B0604020202020204" pitchFamily="34" charset="0"/>
              </a:rPr>
              <a:t>bholscaireachta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ailt</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fógraíochta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fógraí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táirge</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nó</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seirbhíse</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nua</a:t>
            </a:r>
            <a:r>
              <a:rPr lang="en-IE" sz="2400" b="1" dirty="0">
                <a:effectLst/>
                <a:ea typeface="Calibri" panose="020F0502020204030204" pitchFamily="34" charset="0"/>
                <a:cs typeface="Arial" panose="020B0604020202020204" pitchFamily="34" charset="0"/>
              </a:rPr>
              <a:t>?</a:t>
            </a:r>
            <a:r>
              <a:rPr lang="en-US" sz="2400" dirty="0"/>
              <a:t>	</a:t>
            </a:r>
            <a:endParaRPr lang="ga-IE" sz="2400" dirty="0"/>
          </a:p>
          <a:p>
            <a:pPr marL="0" indent="0" fontAlgn="auto">
              <a:spcAft>
                <a:spcPts val="0"/>
              </a:spcAft>
              <a:buNone/>
              <a:defRPr/>
            </a:pPr>
            <a:r>
              <a:rPr lang="ga-IE" sz="2400" dirty="0"/>
              <a:t>Cuimsítear na modhanna cumarsáide seo uile faoi réir alt 10A. </a:t>
            </a:r>
            <a:endParaRPr lang="en-US" sz="2400" dirty="0"/>
          </a:p>
          <a:p>
            <a:pPr marL="0" indent="0" fontAlgn="auto">
              <a:spcAft>
                <a:spcPts val="0"/>
              </a:spcAft>
              <a:buNone/>
              <a:defRPr/>
            </a:pPr>
            <a:endParaRPr lang="en-US" sz="2400" b="1" dirty="0"/>
          </a:p>
          <a:p>
            <a:pPr marL="0" indent="0" fontAlgn="auto">
              <a:spcAft>
                <a:spcPts val="0"/>
              </a:spcAft>
              <a:buNone/>
              <a:defRPr/>
            </a:pPr>
            <a:r>
              <a:rPr lang="en-US" sz="2400" b="1" dirty="0"/>
              <a:t>32. </a:t>
            </a:r>
            <a:r>
              <a:rPr lang="en-IE" sz="2400" b="1" dirty="0">
                <a:effectLst/>
                <a:ea typeface="Calibri" panose="020F0502020204030204" pitchFamily="34" charset="0"/>
                <a:cs typeface="Arial" panose="020B0604020202020204" pitchFamily="34" charset="0"/>
              </a:rPr>
              <a:t>An </a:t>
            </a:r>
            <a:r>
              <a:rPr lang="en-IE" sz="2400" b="1" dirty="0" err="1">
                <a:effectLst/>
                <a:ea typeface="Calibri" panose="020F0502020204030204" pitchFamily="34" charset="0"/>
                <a:cs typeface="Arial" panose="020B0604020202020204" pitchFamily="34" charset="0"/>
              </a:rPr>
              <a:t>ann</a:t>
            </a:r>
            <a:r>
              <a:rPr lang="en-IE" sz="2400" b="1" dirty="0">
                <a:effectLst/>
                <a:ea typeface="Calibri" panose="020F0502020204030204" pitchFamily="34" charset="0"/>
                <a:cs typeface="Arial" panose="020B0604020202020204" pitchFamily="34" charset="0"/>
              </a:rPr>
              <a:t> do </a:t>
            </a:r>
            <a:r>
              <a:rPr lang="en-IE" sz="2400" b="1" dirty="0" err="1">
                <a:effectLst/>
                <a:ea typeface="Calibri" panose="020F0502020204030204" pitchFamily="34" charset="0"/>
                <a:cs typeface="Arial" panose="020B0604020202020204" pitchFamily="34" charset="0"/>
              </a:rPr>
              <a:t>chomhthéacs</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ar</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bith</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ina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dtiocfadh</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caiteachas</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fógraíochta</a:t>
            </a:r>
            <a:r>
              <a:rPr lang="en-IE" sz="2400" b="1" dirty="0">
                <a:effectLst/>
                <a:ea typeface="Calibri" panose="020F0502020204030204" pitchFamily="34" charset="0"/>
                <a:cs typeface="Arial" panose="020B0604020202020204" pitchFamily="34" charset="0"/>
              </a:rPr>
              <a:t> go </a:t>
            </a:r>
            <a:r>
              <a:rPr lang="en-IE" sz="2400" b="1" dirty="0" err="1">
                <a:effectLst/>
                <a:ea typeface="Calibri" panose="020F0502020204030204" pitchFamily="34" charset="0"/>
                <a:cs typeface="Arial" panose="020B0604020202020204" pitchFamily="34" charset="0"/>
              </a:rPr>
              <a:t>hidirnáisiúnta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faoi</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réir</a:t>
            </a:r>
            <a:r>
              <a:rPr lang="en-IE" sz="2400" b="1" dirty="0">
                <a:effectLst/>
                <a:ea typeface="Calibri" panose="020F0502020204030204" pitchFamily="34" charset="0"/>
                <a:cs typeface="Arial" panose="020B0604020202020204" pitchFamily="34" charset="0"/>
              </a:rPr>
              <a:t> alt 10A.?</a:t>
            </a:r>
            <a:r>
              <a:rPr lang="en-US" sz="2400" b="1" dirty="0"/>
              <a:t> </a:t>
            </a:r>
            <a:endParaRPr lang="ga-IE" sz="2400" b="1" dirty="0"/>
          </a:p>
          <a:p>
            <a:pPr marL="0" indent="0" fontAlgn="auto">
              <a:spcAft>
                <a:spcPts val="0"/>
              </a:spcAft>
              <a:buNone/>
              <a:defRPr/>
            </a:pPr>
            <a:r>
              <a:rPr lang="en-IE" sz="2400" dirty="0" err="1">
                <a:effectLst/>
                <a:ea typeface="Calibri" panose="020F0502020204030204" pitchFamily="34" charset="0"/>
                <a:cs typeface="Arial" panose="020B0604020202020204" pitchFamily="34" charset="0"/>
              </a:rPr>
              <a:t>Ní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mór</a:t>
            </a:r>
            <a:r>
              <a:rPr lang="en-IE" sz="2400" dirty="0">
                <a:effectLst/>
                <a:ea typeface="Calibri" panose="020F0502020204030204" pitchFamily="34" charset="0"/>
                <a:cs typeface="Arial" panose="020B0604020202020204" pitchFamily="34" charset="0"/>
              </a:rPr>
              <a:t> do </a:t>
            </a:r>
            <a:r>
              <a:rPr lang="en-IE" sz="2400" dirty="0" err="1">
                <a:effectLst/>
                <a:ea typeface="Calibri" panose="020F0502020204030204" pitchFamily="34" charset="0"/>
                <a:cs typeface="Arial" panose="020B0604020202020204" pitchFamily="34" charset="0"/>
              </a:rPr>
              <a:t>chomhlacht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atá</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forordaithe</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faoi</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Acht</a:t>
            </a:r>
            <a:r>
              <a:rPr lang="ga-IE" sz="2400" dirty="0">
                <a:effectLst/>
                <a:ea typeface="Calibri" panose="020F0502020204030204" pitchFamily="34" charset="0"/>
                <a:cs typeface="Arial" panose="020B0604020202020204" pitchFamily="34" charset="0"/>
              </a:rPr>
              <a:t>anna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dTeangacha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Oifigiúla</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bheith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géilliúil</a:t>
            </a:r>
            <a:r>
              <a:rPr lang="en-IE" sz="2400" dirty="0">
                <a:effectLst/>
                <a:ea typeface="Calibri" panose="020F0502020204030204" pitchFamily="34" charset="0"/>
                <a:cs typeface="Arial" panose="020B0604020202020204" pitchFamily="34" charset="0"/>
              </a:rPr>
              <a:t> don </a:t>
            </a:r>
            <a:r>
              <a:rPr lang="en-IE" sz="2400" dirty="0" err="1">
                <a:effectLst/>
                <a:ea typeface="Calibri" panose="020F0502020204030204" pitchFamily="34" charset="0"/>
                <a:cs typeface="Arial" panose="020B0604020202020204" pitchFamily="34" charset="0"/>
              </a:rPr>
              <a:t>fhoráil</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dhéantar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idirdhealú</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idir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caiteachas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náisiúnta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agus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idirnáisiúnta</a:t>
            </a:r>
            <a:r>
              <a:rPr lang="en-IE" sz="2400" dirty="0">
                <a:effectLst/>
                <a:ea typeface="Calibri" panose="020F0502020204030204" pitchFamily="34" charset="0"/>
                <a:cs typeface="Arial" panose="020B0604020202020204" pitchFamily="34" charset="0"/>
              </a:rPr>
              <a:t> in alt 10A.</a:t>
            </a:r>
            <a:endParaRPr lang="ga-IE" sz="24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56676714"/>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928617"/>
            <a:ext cx="9178026" cy="5623034"/>
          </a:xfrm>
        </p:spPr>
        <p:txBody>
          <a:bodyPr rtlCol="0">
            <a:normAutofit/>
          </a:bodyPr>
          <a:lstStyle/>
          <a:p>
            <a:pPr marL="0" indent="0" fontAlgn="auto">
              <a:spcAft>
                <a:spcPts val="0"/>
              </a:spcAft>
              <a:buNone/>
              <a:defRPr/>
            </a:pPr>
            <a:r>
              <a:rPr lang="en-US" sz="2400" b="1" dirty="0"/>
              <a:t>33. </a:t>
            </a:r>
            <a:r>
              <a:rPr lang="en-IE" sz="2400" b="1" dirty="0" err="1">
                <a:effectLst/>
                <a:ea typeface="Calibri" panose="020F0502020204030204" pitchFamily="34" charset="0"/>
                <a:cs typeface="Arial" panose="020B0604020202020204" pitchFamily="34" charset="0"/>
              </a:rPr>
              <a:t>Céard</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atá</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i</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ndán</a:t>
            </a:r>
            <a:r>
              <a:rPr lang="en-IE" sz="2400" b="1" dirty="0">
                <a:effectLst/>
                <a:ea typeface="Calibri" panose="020F0502020204030204" pitchFamily="34" charset="0"/>
                <a:cs typeface="Arial" panose="020B0604020202020204" pitchFamily="34" charset="0"/>
              </a:rPr>
              <a:t> do </a:t>
            </a:r>
            <a:r>
              <a:rPr lang="en-IE" sz="2400" b="1" dirty="0" err="1">
                <a:effectLst/>
                <a:ea typeface="Calibri" panose="020F0502020204030204" pitchFamily="34" charset="0"/>
                <a:cs typeface="Arial" panose="020B0604020202020204" pitchFamily="34" charset="0"/>
              </a:rPr>
              <a:t>chonarthaí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ilbhliantúla</a:t>
            </a:r>
            <a:r>
              <a:rPr lang="en-IE" sz="2400" b="1" dirty="0">
                <a:effectLst/>
                <a:ea typeface="Calibri" panose="020F0502020204030204" pitchFamily="34" charset="0"/>
                <a:cs typeface="Arial" panose="020B0604020202020204" pitchFamily="34" charset="0"/>
              </a:rPr>
              <a:t>/</a:t>
            </a:r>
            <a:r>
              <a:rPr lang="en-IE" sz="2400" b="1" dirty="0" err="1">
                <a:effectLst/>
                <a:ea typeface="Calibri" panose="020F0502020204030204" pitchFamily="34" charset="0"/>
                <a:cs typeface="Arial" panose="020B0604020202020204" pitchFamily="34" charset="0"/>
              </a:rPr>
              <a:t>fadtréimhseacha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atá</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déanta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cheana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féin</a:t>
            </a:r>
            <a:r>
              <a:rPr lang="en-IE" sz="2400" b="1" dirty="0">
                <a:effectLst/>
                <a:ea typeface="Calibri" panose="020F0502020204030204" pitchFamily="34" charset="0"/>
                <a:cs typeface="Arial" panose="020B0604020202020204" pitchFamily="34" charset="0"/>
              </a:rPr>
              <a:t> ag </a:t>
            </a:r>
            <a:r>
              <a:rPr lang="en-IE" sz="2400" b="1" dirty="0" err="1">
                <a:effectLst/>
                <a:ea typeface="Calibri" panose="020F0502020204030204" pitchFamily="34" charset="0"/>
                <a:cs typeface="Arial" panose="020B0604020202020204" pitchFamily="34" charset="0"/>
              </a:rPr>
              <a:t>comhlachtaí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poiblí</a:t>
            </a:r>
            <a:r>
              <a:rPr lang="en-IE" sz="2400" b="1" dirty="0">
                <a:effectLst/>
                <a:ea typeface="Calibri" panose="020F0502020204030204" pitchFamily="34" charset="0"/>
                <a:cs typeface="Arial" panose="020B0604020202020204" pitchFamily="34" charset="0"/>
              </a:rPr>
              <a:t> le </a:t>
            </a:r>
            <a:r>
              <a:rPr lang="en-IE" sz="2400" b="1" dirty="0" err="1">
                <a:effectLst/>
                <a:ea typeface="Calibri" panose="020F0502020204030204" pitchFamily="34" charset="0"/>
                <a:cs typeface="Arial" panose="020B0604020202020204" pitchFamily="34" charset="0"/>
              </a:rPr>
              <a:t>gníomhaireachtaí</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ceannaithe</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meán</a:t>
            </a:r>
            <a:r>
              <a:rPr lang="en-IE" sz="2400" b="1" dirty="0">
                <a:effectLst/>
                <a:ea typeface="Calibri" panose="020F0502020204030204" pitchFamily="34" charset="0"/>
                <a:cs typeface="Arial" panose="020B0604020202020204" pitchFamily="34" charset="0"/>
              </a:rPr>
              <a:t> a </a:t>
            </a:r>
            <a:r>
              <a:rPr lang="en-IE" sz="2400" b="1" dirty="0" err="1">
                <a:effectLst/>
                <a:ea typeface="Calibri" panose="020F0502020204030204" pitchFamily="34" charset="0"/>
                <a:cs typeface="Arial" panose="020B0604020202020204" pitchFamily="34" charset="0"/>
              </a:rPr>
              <a:t>d’fhágfadh</a:t>
            </a:r>
            <a:r>
              <a:rPr lang="en-IE" sz="2400" b="1" dirty="0">
                <a:effectLst/>
                <a:ea typeface="Calibri" panose="020F0502020204030204" pitchFamily="34" charset="0"/>
                <a:cs typeface="Arial" panose="020B0604020202020204" pitchFamily="34" charset="0"/>
              </a:rPr>
              <a:t> go </a:t>
            </a:r>
            <a:r>
              <a:rPr lang="en-IE" sz="2400" b="1" dirty="0" err="1">
                <a:effectLst/>
                <a:ea typeface="Calibri" panose="020F0502020204030204" pitchFamily="34" charset="0"/>
                <a:cs typeface="Arial" panose="020B0604020202020204" pitchFamily="34" charset="0"/>
              </a:rPr>
              <a:t>mbeadh</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sé</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dodhéanta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comhlíonadh</a:t>
            </a:r>
            <a:r>
              <a:rPr lang="en-IE" sz="2400" b="1" dirty="0">
                <a:effectLst/>
                <a:ea typeface="Calibri" panose="020F0502020204030204" pitchFamily="34" charset="0"/>
                <a:cs typeface="Arial" panose="020B0604020202020204" pitchFamily="34" charset="0"/>
              </a:rPr>
              <a:t> a </a:t>
            </a:r>
            <a:r>
              <a:rPr lang="en-IE" sz="2400" b="1" dirty="0" err="1">
                <a:effectLst/>
                <a:ea typeface="Calibri" panose="020F0502020204030204" pitchFamily="34" charset="0"/>
                <a:cs typeface="Arial" panose="020B0604020202020204" pitchFamily="34" charset="0"/>
              </a:rPr>
              <a:t>dhéanamh</a:t>
            </a:r>
            <a:r>
              <a:rPr lang="en-IE" sz="2400" b="1" dirty="0">
                <a:effectLst/>
                <a:ea typeface="Calibri" panose="020F0502020204030204" pitchFamily="34" charset="0"/>
                <a:cs typeface="Arial" panose="020B0604020202020204" pitchFamily="34" charset="0"/>
              </a:rPr>
              <a:t> leis </a:t>
            </a:r>
            <a:r>
              <a:rPr lang="en-IE" sz="2400" b="1" dirty="0" err="1">
                <a:effectLst/>
                <a:ea typeface="Calibri" panose="020F0502020204030204" pitchFamily="34" charset="0"/>
                <a:cs typeface="Arial" panose="020B0604020202020204" pitchFamily="34" charset="0"/>
              </a:rPr>
              <a:t>na</a:t>
            </a:r>
            <a:r>
              <a:rPr lang="en-IE" sz="2400" b="1" dirty="0">
                <a:effectLst/>
                <a:ea typeface="Calibri" panose="020F0502020204030204" pitchFamily="34" charset="0"/>
                <a:cs typeface="Arial" panose="020B0604020202020204" pitchFamily="34" charset="0"/>
              </a:rPr>
              <a:t> </a:t>
            </a:r>
            <a:r>
              <a:rPr lang="en-IE" sz="2400" b="1" dirty="0" err="1">
                <a:effectLst/>
                <a:ea typeface="Calibri" panose="020F0502020204030204" pitchFamily="34" charset="0"/>
                <a:cs typeface="Arial" panose="020B0604020202020204" pitchFamily="34" charset="0"/>
              </a:rPr>
              <a:t>riachtanais</a:t>
            </a:r>
            <a:r>
              <a:rPr lang="en-IE" sz="2400" b="1" dirty="0">
                <a:effectLst/>
                <a:ea typeface="Calibri" panose="020F0502020204030204" pitchFamily="34" charset="0"/>
                <a:cs typeface="Arial" panose="020B0604020202020204" pitchFamily="34" charset="0"/>
              </a:rPr>
              <a:t> 5% </a:t>
            </a:r>
            <a:r>
              <a:rPr lang="en-IE" sz="2400" b="1" dirty="0" err="1">
                <a:effectLst/>
                <a:ea typeface="Calibri" panose="020F0502020204030204" pitchFamily="34" charset="0"/>
                <a:cs typeface="Arial" panose="020B0604020202020204" pitchFamily="34" charset="0"/>
              </a:rPr>
              <a:t>nó</a:t>
            </a:r>
            <a:r>
              <a:rPr lang="en-IE" sz="2400" b="1" dirty="0">
                <a:effectLst/>
                <a:ea typeface="Calibri" panose="020F0502020204030204" pitchFamily="34" charset="0"/>
                <a:cs typeface="Arial" panose="020B0604020202020204" pitchFamily="34" charset="0"/>
              </a:rPr>
              <a:t> 20%?</a:t>
            </a:r>
          </a:p>
          <a:p>
            <a:pPr marL="0" indent="0" fontAlgn="auto">
              <a:spcAft>
                <a:spcPts val="0"/>
              </a:spcAft>
              <a:buNone/>
              <a:defRPr/>
            </a:pPr>
            <a:endParaRPr lang="ga-IE" sz="2400" b="1" dirty="0"/>
          </a:p>
          <a:p>
            <a:pPr marL="0" indent="0" fontAlgn="auto">
              <a:spcAft>
                <a:spcPts val="0"/>
              </a:spcAft>
              <a:buNone/>
              <a:defRPr/>
            </a:pPr>
            <a:r>
              <a:rPr lang="ga-IE" sz="2400" dirty="0">
                <a:effectLst/>
                <a:ea typeface="Calibri" panose="020F0502020204030204" pitchFamily="34" charset="0"/>
                <a:cs typeface="Arial" panose="020B0604020202020204" pitchFamily="34" charset="0"/>
              </a:rPr>
              <a:t>Ceanglaítear ar chomhlachtaí poiblí na forálacha nua in alt 10A</a:t>
            </a:r>
            <a:r>
              <a:rPr lang="en-IE" sz="2400" dirty="0">
                <a:effectLst/>
                <a:ea typeface="Calibri" panose="020F0502020204030204" pitchFamily="34" charset="0"/>
                <a:cs typeface="Arial" panose="020B0604020202020204" pitchFamily="34" charset="0"/>
              </a:rPr>
              <a:t>. </a:t>
            </a:r>
            <a:r>
              <a:rPr lang="ga-IE" sz="2400" dirty="0">
                <a:effectLst/>
                <a:ea typeface="Calibri" panose="020F0502020204030204" pitchFamily="34" charset="0"/>
                <a:cs typeface="Arial" panose="020B0604020202020204" pitchFamily="34" charset="0"/>
              </a:rPr>
              <a:t>a chomhlíonadh agus moltar gach iarracht </a:t>
            </a:r>
            <a:r>
              <a:rPr lang="en-IE" sz="2400" dirty="0" err="1">
                <a:effectLst/>
                <a:ea typeface="Calibri" panose="020F0502020204030204" pitchFamily="34" charset="0"/>
                <a:cs typeface="Arial" panose="020B0604020202020204" pitchFamily="34" charset="0"/>
              </a:rPr>
              <a:t>chuige</a:t>
            </a:r>
            <a:r>
              <a:rPr lang="en-IE" sz="2400" dirty="0">
                <a:effectLst/>
                <a:ea typeface="Calibri" panose="020F0502020204030204" pitchFamily="34" charset="0"/>
                <a:cs typeface="Arial" panose="020B0604020202020204" pitchFamily="34" charset="0"/>
              </a:rPr>
              <a:t> sin</a:t>
            </a:r>
            <a:r>
              <a:rPr lang="ga-IE" sz="2400" dirty="0">
                <a:effectLst/>
                <a:ea typeface="Calibri" panose="020F0502020204030204" pitchFamily="34" charset="0"/>
                <a:cs typeface="Arial" panose="020B0604020202020204" pitchFamily="34" charset="0"/>
              </a:rPr>
              <a:t> a </a:t>
            </a:r>
            <a:r>
              <a:rPr lang="ga-IE" sz="2400" dirty="0" err="1">
                <a:effectLst/>
                <a:ea typeface="Calibri" panose="020F0502020204030204" pitchFamily="34" charset="0"/>
                <a:cs typeface="Arial" panose="020B0604020202020204" pitchFamily="34" charset="0"/>
              </a:rPr>
              <a:t>dhoiciméadú</a:t>
            </a:r>
            <a:r>
              <a:rPr lang="ga-IE" sz="2400" dirty="0">
                <a:effectLst/>
                <a:ea typeface="Calibri" panose="020F0502020204030204" pitchFamily="34" charset="0"/>
                <a:cs typeface="Arial" panose="020B0604020202020204" pitchFamily="34" charset="0"/>
              </a:rPr>
              <a:t>. </a:t>
            </a:r>
            <a:r>
              <a:rPr lang="en-IE" sz="2400" dirty="0">
                <a:effectLst/>
                <a:ea typeface="Calibri" panose="020F0502020204030204" pitchFamily="34" charset="0"/>
                <a:cs typeface="Arial" panose="020B0604020202020204" pitchFamily="34" charset="0"/>
              </a:rPr>
              <a:t>Mar a </a:t>
            </a:r>
            <a:r>
              <a:rPr lang="en-IE" sz="2400" dirty="0" err="1">
                <a:effectLst/>
                <a:ea typeface="Calibri" panose="020F0502020204030204" pitchFamily="34" charset="0"/>
                <a:cs typeface="Arial" panose="020B0604020202020204" pitchFamily="34" charset="0"/>
              </a:rPr>
              <a:t>luadh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thuas</a:t>
            </a:r>
            <a:r>
              <a:rPr lang="ga-IE" sz="2400" dirty="0">
                <a:effectLst/>
                <a:ea typeface="Calibri" panose="020F0502020204030204" pitchFamily="34" charset="0"/>
                <a:cs typeface="Arial" panose="020B0604020202020204" pitchFamily="34" charset="0"/>
              </a:rPr>
              <a: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níl</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sé</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d’fheidhm</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ná</a:t>
            </a:r>
            <a:r>
              <a:rPr lang="en-IE" sz="2400" dirty="0">
                <a:effectLst/>
                <a:ea typeface="Calibri" panose="020F0502020204030204" pitchFamily="34" charset="0"/>
                <a:cs typeface="Arial" panose="020B0604020202020204" pitchFamily="34" charset="0"/>
              </a:rPr>
              <a:t> de </a:t>
            </a:r>
            <a:r>
              <a:rPr lang="en-IE" sz="2400" dirty="0" err="1">
                <a:effectLst/>
                <a:ea typeface="Calibri" panose="020F0502020204030204" pitchFamily="34" charset="0"/>
                <a:cs typeface="Arial" panose="020B0604020202020204" pitchFamily="34" charset="0"/>
              </a:rPr>
              <a:t>chumhacht</a:t>
            </a:r>
            <a:r>
              <a:rPr lang="en-IE" sz="2400" dirty="0">
                <a:effectLst/>
                <a:ea typeface="Calibri" panose="020F0502020204030204" pitchFamily="34" charset="0"/>
                <a:cs typeface="Arial" panose="020B0604020202020204" pitchFamily="34" charset="0"/>
              </a:rPr>
              <a:t> ag an </a:t>
            </a:r>
            <a:r>
              <a:rPr lang="en-IE" sz="2400" dirty="0" err="1">
                <a:effectLst/>
                <a:ea typeface="Calibri" panose="020F0502020204030204" pitchFamily="34" charset="0"/>
                <a:cs typeface="Arial" panose="020B0604020202020204" pitchFamily="34" charset="0"/>
              </a:rPr>
              <a:t>gCoimisiné</a:t>
            </a:r>
            <a:r>
              <a:rPr lang="ga-IE" sz="2400" dirty="0" err="1">
                <a:effectLst/>
                <a:ea typeface="Calibri" panose="020F0502020204030204" pitchFamily="34" charset="0"/>
                <a:cs typeface="Arial" panose="020B0604020202020204" pitchFamily="34" charset="0"/>
              </a:rPr>
              <a:t>ir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Teanga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maolú</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thairiscint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d’aon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chomhlacht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ó </a:t>
            </a:r>
            <a:r>
              <a:rPr lang="en-IE" sz="2400" dirty="0" err="1">
                <a:effectLst/>
                <a:ea typeface="Calibri" panose="020F0502020204030204" pitchFamily="34" charset="0"/>
                <a:cs typeface="Arial" panose="020B0604020202020204" pitchFamily="34" charset="0"/>
              </a:rPr>
              <a:t>dhualgas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reachtúil</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bith</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leagtar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orthu</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sa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reachtaíocht</a:t>
            </a:r>
            <a:r>
              <a:rPr lang="en-IE" sz="2400" dirty="0">
                <a:effectLst/>
                <a:ea typeface="Calibri" panose="020F0502020204030204" pitchFamily="34" charset="0"/>
                <a:cs typeface="Arial" panose="020B0604020202020204" pitchFamily="34" charset="0"/>
              </a:rPr>
              <a:t>.</a:t>
            </a:r>
            <a:endParaRPr lang="ga-IE" sz="24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1781442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deal 1">
            <a:extLst>
              <a:ext uri="{FF2B5EF4-FFF2-40B4-BE49-F238E27FC236}">
                <a16:creationId xmlns:a16="http://schemas.microsoft.com/office/drawing/2014/main" id="{B4D69983-4F0B-033A-C158-DF1CA032F0DF}"/>
              </a:ext>
            </a:extLst>
          </p:cNvPr>
          <p:cNvSpPr>
            <a:spLocks noGrp="1"/>
          </p:cNvSpPr>
          <p:nvPr>
            <p:ph type="title"/>
          </p:nvPr>
        </p:nvSpPr>
        <p:spPr>
          <a:xfrm>
            <a:off x="812801" y="135954"/>
            <a:ext cx="8464551" cy="1320800"/>
          </a:xfrm>
        </p:spPr>
        <p:txBody>
          <a:bodyPr/>
          <a:lstStyle/>
          <a:p>
            <a:r>
              <a:rPr lang="ga-IE" dirty="0"/>
              <a:t>Réamhrá</a:t>
            </a:r>
            <a:r>
              <a:rPr lang="en-US" dirty="0"/>
              <a:t> </a:t>
            </a:r>
            <a:r>
              <a:rPr lang="ga-IE" dirty="0"/>
              <a:t>agus</a:t>
            </a:r>
            <a:r>
              <a:rPr lang="en-US" dirty="0"/>
              <a:t> </a:t>
            </a:r>
            <a:r>
              <a:rPr lang="ga-IE" dirty="0"/>
              <a:t>Comhthéacs</a:t>
            </a:r>
            <a:endParaRPr lang="en-IE" dirty="0"/>
          </a:p>
        </p:txBody>
      </p:sp>
      <p:sp>
        <p:nvSpPr>
          <p:cNvPr id="3" name="Coinneálaí ionaid inneachair 2">
            <a:extLst>
              <a:ext uri="{FF2B5EF4-FFF2-40B4-BE49-F238E27FC236}">
                <a16:creationId xmlns:a16="http://schemas.microsoft.com/office/drawing/2014/main" id="{7FDCFFFD-366C-68E2-9C86-588F514D2E63}"/>
              </a:ext>
            </a:extLst>
          </p:cNvPr>
          <p:cNvSpPr>
            <a:spLocks noGrp="1"/>
          </p:cNvSpPr>
          <p:nvPr>
            <p:ph idx="1"/>
          </p:nvPr>
        </p:nvSpPr>
        <p:spPr>
          <a:xfrm>
            <a:off x="812801" y="984466"/>
            <a:ext cx="8464551" cy="4889068"/>
          </a:xfrm>
        </p:spPr>
        <p:txBody>
          <a:bodyPr/>
          <a:lstStyle/>
          <a:p>
            <a:pPr algn="just">
              <a:lnSpc>
                <a:spcPct val="107000"/>
              </a:lnSpc>
              <a:spcAft>
                <a:spcPts val="800"/>
              </a:spcAft>
            </a:pPr>
            <a:r>
              <a:rPr lang="ga-IE" sz="2400" dirty="0">
                <a:effectLst/>
                <a:ea typeface="Calibri" panose="020F0502020204030204" pitchFamily="34" charset="0"/>
              </a:rPr>
              <a:t>Leagann alt 10A. (Fógraíocht ag Comhlachtaí Poiblí) d</a:t>
            </a:r>
            <a:r>
              <a:rPr lang="en-IE" sz="2400" dirty="0" err="1">
                <a:effectLst/>
                <a:ea typeface="Calibri" panose="020F0502020204030204" pitchFamily="34" charset="0"/>
              </a:rPr>
              <a:t>en</a:t>
            </a:r>
            <a:r>
              <a:rPr lang="en-IE" sz="2400" dirty="0">
                <a:effectLst/>
                <a:ea typeface="Calibri" panose="020F0502020204030204" pitchFamily="34" charset="0"/>
              </a:rPr>
              <a:t> </a:t>
            </a:r>
            <a:r>
              <a:rPr lang="ga-IE" sz="2400" dirty="0">
                <a:effectLst/>
                <a:ea typeface="Calibri" panose="020F0502020204030204" pitchFamily="34" charset="0"/>
              </a:rPr>
              <a:t>Acht dualgais ar chomhlachtaí poiblí maidir leis an gcaoi a ndéanann siad </a:t>
            </a:r>
            <a:r>
              <a:rPr lang="en-IE" sz="2400" dirty="0" err="1">
                <a:ea typeface="Calibri" panose="020F0502020204030204" pitchFamily="34" charset="0"/>
              </a:rPr>
              <a:t>fógraíocht</a:t>
            </a:r>
            <a:r>
              <a:rPr lang="ga-IE" sz="2400" dirty="0">
                <a:effectLst/>
                <a:ea typeface="Calibri" panose="020F0502020204030204" pitchFamily="34" charset="0"/>
              </a:rPr>
              <a:t> i dteangacha oifigiúla an Stáit. </a:t>
            </a:r>
            <a:endParaRPr lang="en-IE" sz="2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ga-IE" sz="2400" dirty="0">
                <a:effectLst/>
                <a:ea typeface="Calibri" panose="020F0502020204030204" pitchFamily="34" charset="0"/>
              </a:rPr>
              <a:t>Is meán cumarsáide ríthábhachtach é earnáil na fógraíochta agus dá réir meastar go mbainfidh tábhacht mhór leis an bhforáil nua</a:t>
            </a:r>
            <a:r>
              <a:rPr lang="en-IE" sz="2400" dirty="0">
                <a:effectLst/>
                <a:ea typeface="Calibri" panose="020F0502020204030204" pitchFamily="34" charset="0"/>
              </a:rPr>
              <a:t>. </a:t>
            </a:r>
            <a:endParaRPr lang="en-IE" sz="2400" dirty="0">
              <a:ea typeface="Calibri" panose="020F0502020204030204" pitchFamily="34" charset="0"/>
            </a:endParaRPr>
          </a:p>
          <a:p>
            <a:pPr algn="just">
              <a:lnSpc>
                <a:spcPct val="107000"/>
              </a:lnSpc>
              <a:spcAft>
                <a:spcPts val="800"/>
              </a:spcAft>
            </a:pPr>
            <a:endParaRPr lang="ga-IE" sz="1000" dirty="0">
              <a:ea typeface="Calibri" panose="020F0502020204030204" pitchFamily="34" charset="0"/>
              <a:cs typeface="Times New Roman" panose="02020603050405020304" pitchFamily="18" charset="0"/>
            </a:endParaRPr>
          </a:p>
          <a:p>
            <a:pPr algn="just">
              <a:lnSpc>
                <a:spcPct val="107000"/>
              </a:lnSpc>
              <a:spcAft>
                <a:spcPts val="800"/>
              </a:spcAft>
            </a:pPr>
            <a:r>
              <a:rPr lang="en-IE" sz="2400" dirty="0" err="1">
                <a:effectLst/>
                <a:ea typeface="Calibri" panose="020F0502020204030204" pitchFamily="34" charset="0"/>
                <a:cs typeface="Times New Roman" panose="02020603050405020304" pitchFamily="18" charset="0"/>
              </a:rPr>
              <a:t>Tiocfaidh</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na</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forálacha</a:t>
            </a:r>
            <a:r>
              <a:rPr lang="en-IE" sz="2400" dirty="0">
                <a:effectLst/>
                <a:ea typeface="Calibri" panose="020F0502020204030204" pitchFamily="34" charset="0"/>
                <a:cs typeface="Times New Roman" panose="02020603050405020304" pitchFamily="18" charset="0"/>
              </a:rPr>
              <a:t> in alt 10A., mar </a:t>
            </a:r>
            <a:r>
              <a:rPr lang="en-IE" sz="2400" dirty="0" err="1">
                <a:effectLst/>
                <a:ea typeface="Calibri" panose="020F0502020204030204" pitchFamily="34" charset="0"/>
                <a:cs typeface="Times New Roman" panose="02020603050405020304" pitchFamily="18" charset="0"/>
              </a:rPr>
              <a:t>atá</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sainithe</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thíos</a:t>
            </a:r>
            <a:r>
              <a:rPr lang="ga-IE" sz="2400" dirty="0">
                <a:effectLst/>
                <a:ea typeface="Calibri" panose="020F0502020204030204" pitchFamily="34" charset="0"/>
                <a:cs typeface="Times New Roman" panose="02020603050405020304" pitchFamily="18" charset="0"/>
              </a:rPr>
              <a:t>,</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i</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bhfeidhm</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ar</a:t>
            </a:r>
            <a:r>
              <a:rPr lang="en-IE" sz="2400" dirty="0">
                <a:effectLst/>
                <a:ea typeface="Calibri" panose="020F0502020204030204" pitchFamily="34" charset="0"/>
                <a:cs typeface="Times New Roman" panose="02020603050405020304" pitchFamily="18" charset="0"/>
              </a:rPr>
              <a:t> </a:t>
            </a:r>
            <a:r>
              <a:rPr lang="ga-IE" sz="2400" dirty="0">
                <a:effectLst/>
                <a:ea typeface="Calibri" panose="020F0502020204030204" pitchFamily="34" charset="0"/>
                <a:cs typeface="Times New Roman" panose="02020603050405020304" pitchFamily="18" charset="0"/>
              </a:rPr>
              <a:t>an </a:t>
            </a:r>
            <a:r>
              <a:rPr lang="en-IE" sz="2400" dirty="0">
                <a:effectLst/>
                <a:ea typeface="Calibri" panose="020F0502020204030204" pitchFamily="34" charset="0"/>
                <a:cs typeface="Times New Roman" panose="02020603050405020304" pitchFamily="18" charset="0"/>
              </a:rPr>
              <a:t>10 </a:t>
            </a:r>
            <a:r>
              <a:rPr lang="en-IE" sz="2400" dirty="0" err="1">
                <a:effectLst/>
                <a:ea typeface="Calibri" panose="020F0502020204030204" pitchFamily="34" charset="0"/>
                <a:cs typeface="Times New Roman" panose="02020603050405020304" pitchFamily="18" charset="0"/>
              </a:rPr>
              <a:t>Deireadh</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Fómhair</a:t>
            </a:r>
            <a:r>
              <a:rPr lang="ga-IE" sz="2400" dirty="0">
                <a:effectLst/>
                <a:ea typeface="Calibri" panose="020F0502020204030204" pitchFamily="34" charset="0"/>
                <a:cs typeface="Times New Roman" panose="02020603050405020304" pitchFamily="18" charset="0"/>
              </a:rPr>
              <a:t>,</a:t>
            </a:r>
            <a:r>
              <a:rPr lang="en-IE" sz="2400" dirty="0">
                <a:effectLst/>
                <a:ea typeface="Calibri" panose="020F0502020204030204" pitchFamily="34" charset="0"/>
                <a:cs typeface="Times New Roman" panose="02020603050405020304" pitchFamily="18" charset="0"/>
              </a:rPr>
              <a:t> 2022.  </a:t>
            </a:r>
            <a:endParaRPr lang="ga-IE" sz="2400" dirty="0">
              <a:effectLst/>
              <a:ea typeface="Calibri" panose="020F0502020204030204" pitchFamily="34" charset="0"/>
              <a:cs typeface="Times New Roman" panose="02020603050405020304" pitchFamily="18" charset="0"/>
            </a:endParaRPr>
          </a:p>
          <a:p>
            <a:pPr algn="just">
              <a:lnSpc>
                <a:spcPct val="107000"/>
              </a:lnSpc>
              <a:spcAft>
                <a:spcPts val="800"/>
              </a:spcAft>
            </a:pPr>
            <a:endParaRPr lang="en-IE" sz="2400" dirty="0">
              <a:effectLst/>
              <a:latin typeface="Trebuchet MS" panose="020B0603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en-IE" sz="24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56491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04498" y="903921"/>
            <a:ext cx="8089170" cy="5318203"/>
          </a:xfrm>
        </p:spPr>
        <p:txBody>
          <a:bodyPr rtlCol="0">
            <a:normAutofit/>
          </a:bodyPr>
          <a:lstStyle/>
          <a:p>
            <a:pPr marL="0" indent="0" algn="just">
              <a:lnSpc>
                <a:spcPct val="107000"/>
              </a:lnSpc>
              <a:spcAft>
                <a:spcPts val="800"/>
              </a:spcAft>
              <a:buNone/>
            </a:pPr>
            <a:r>
              <a:rPr lang="en-IE" sz="2000" b="1" dirty="0">
                <a:solidFill>
                  <a:srgbClr val="000000"/>
                </a:solidFill>
                <a:effectLst/>
                <a:ea typeface="Calibri" panose="020F0502020204030204" pitchFamily="34" charset="0"/>
                <a:cs typeface="Arial" panose="020B0604020202020204" pitchFamily="34" charset="0"/>
              </a:rPr>
              <a:t>34. </a:t>
            </a:r>
            <a:r>
              <a:rPr lang="en-IE" sz="2000" b="1" dirty="0" err="1">
                <a:effectLst/>
                <a:ea typeface="Calibri" panose="020F0502020204030204" pitchFamily="34" charset="0"/>
                <a:cs typeface="Arial" panose="020B0604020202020204" pitchFamily="34" charset="0"/>
              </a:rPr>
              <a:t>Má</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fhógraítear</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folúntais</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i</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nGaeilge</a:t>
            </a:r>
            <a:r>
              <a:rPr lang="en-IE" sz="2000" b="1" dirty="0">
                <a:effectLst/>
                <a:ea typeface="Calibri" panose="020F0502020204030204" pitchFamily="34" charset="0"/>
                <a:cs typeface="Arial" panose="020B0604020202020204" pitchFamily="34" charset="0"/>
              </a:rPr>
              <a:t>, an </a:t>
            </a:r>
            <a:r>
              <a:rPr lang="en-IE" sz="2000" b="1" dirty="0" err="1">
                <a:effectLst/>
                <a:ea typeface="Calibri" panose="020F0502020204030204" pitchFamily="34" charset="0"/>
                <a:cs typeface="Arial" panose="020B0604020202020204" pitchFamily="34" charset="0"/>
              </a:rPr>
              <a:t>mbeidh</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ar</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chomhlachtaí</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poiblí</a:t>
            </a:r>
            <a:r>
              <a:rPr lang="en-IE" sz="2000" b="1" dirty="0">
                <a:effectLst/>
                <a:ea typeface="Calibri" panose="020F0502020204030204" pitchFamily="34" charset="0"/>
                <a:cs typeface="Arial" panose="020B0604020202020204" pitchFamily="34" charset="0"/>
              </a:rPr>
              <a:t> an </a:t>
            </a:r>
            <a:r>
              <a:rPr lang="en-IE" sz="2000" b="1" dirty="0" err="1">
                <a:effectLst/>
                <a:ea typeface="Calibri" panose="020F0502020204030204" pitchFamily="34" charset="0"/>
                <a:cs typeface="Arial" panose="020B0604020202020204" pitchFamily="34" charset="0"/>
              </a:rPr>
              <a:t>próiseas</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earcaíochta</a:t>
            </a:r>
            <a:r>
              <a:rPr lang="en-IE" sz="2000" b="1" dirty="0">
                <a:effectLst/>
                <a:ea typeface="Calibri" panose="020F0502020204030204" pitchFamily="34" charset="0"/>
                <a:cs typeface="Arial" panose="020B0604020202020204" pitchFamily="34" charset="0"/>
              </a:rPr>
              <a:t>/</a:t>
            </a:r>
            <a:r>
              <a:rPr lang="en-IE" sz="2000" b="1" dirty="0" err="1">
                <a:effectLst/>
                <a:ea typeface="Calibri" panose="020F0502020204030204" pitchFamily="34" charset="0"/>
                <a:cs typeface="Arial" panose="020B0604020202020204" pitchFamily="34" charset="0"/>
              </a:rPr>
              <a:t>iarratais</a:t>
            </a:r>
            <a:r>
              <a:rPr lang="en-IE" sz="2000" b="1" dirty="0">
                <a:effectLst/>
                <a:ea typeface="Calibri" panose="020F0502020204030204" pitchFamily="34" charset="0"/>
                <a:cs typeface="Arial" panose="020B0604020202020204" pitchFamily="34" charset="0"/>
              </a:rPr>
              <a:t> a </a:t>
            </a:r>
            <a:r>
              <a:rPr lang="en-IE" sz="2000" b="1" dirty="0" err="1">
                <a:effectLst/>
                <a:ea typeface="Calibri" panose="020F0502020204030204" pitchFamily="34" charset="0"/>
                <a:cs typeface="Arial" panose="020B0604020202020204" pitchFamily="34" charset="0"/>
              </a:rPr>
              <a:t>reáchtáil</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i</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nGaeilge</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cásanna-staidéir</a:t>
            </a:r>
            <a:r>
              <a:rPr lang="en-IE" sz="2000" b="1" dirty="0">
                <a:effectLst/>
                <a:ea typeface="Calibri" panose="020F0502020204030204" pitchFamily="34" charset="0"/>
                <a:cs typeface="Arial" panose="020B0604020202020204" pitchFamily="34" charset="0"/>
              </a:rPr>
              <a:t> a </a:t>
            </a:r>
            <a:r>
              <a:rPr lang="en-IE" sz="2000" b="1" dirty="0" err="1">
                <a:effectLst/>
                <a:ea typeface="Calibri" panose="020F0502020204030204" pitchFamily="34" charset="0"/>
                <a:cs typeface="Arial" panose="020B0604020202020204" pitchFamily="34" charset="0"/>
              </a:rPr>
              <a:t>reáchtáil</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i</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nGaeilge</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agus</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agallaimh</a:t>
            </a:r>
            <a:r>
              <a:rPr lang="en-IE" sz="2000" b="1" dirty="0">
                <a:effectLst/>
                <a:ea typeface="Calibri" panose="020F0502020204030204" pitchFamily="34" charset="0"/>
                <a:cs typeface="Arial" panose="020B0604020202020204" pitchFamily="34" charset="0"/>
              </a:rPr>
              <a:t> a </a:t>
            </a:r>
            <a:r>
              <a:rPr lang="en-IE" sz="2000" b="1" dirty="0" err="1">
                <a:effectLst/>
                <a:ea typeface="Calibri" panose="020F0502020204030204" pitchFamily="34" charset="0"/>
                <a:cs typeface="Arial" panose="020B0604020202020204" pitchFamily="34" charset="0"/>
              </a:rPr>
              <a:t>reáchtáil</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i</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nGaeilge</a:t>
            </a:r>
            <a:r>
              <a:rPr lang="en-IE" sz="2000" b="1" dirty="0">
                <a:effectLst/>
                <a:ea typeface="Calibri" panose="020F0502020204030204" pitchFamily="34" charset="0"/>
                <a:cs typeface="Arial" panose="020B0604020202020204" pitchFamily="34" charset="0"/>
              </a:rPr>
              <a:t>? </a:t>
            </a:r>
            <a:endParaRPr lang="ga-IE" sz="2000" b="1" dirty="0">
              <a:effectLst/>
              <a:ea typeface="Calibri" panose="020F0502020204030204" pitchFamily="34" charset="0"/>
              <a:cs typeface="Arial" panose="020B0604020202020204" pitchFamily="34" charset="0"/>
            </a:endParaRPr>
          </a:p>
          <a:p>
            <a:pPr marL="0" indent="0" algn="just">
              <a:lnSpc>
                <a:spcPct val="107000"/>
              </a:lnSpc>
              <a:spcAft>
                <a:spcPts val="800"/>
              </a:spcAft>
              <a:buNone/>
            </a:pPr>
            <a:r>
              <a:rPr lang="en-IE" sz="2000" dirty="0" err="1">
                <a:effectLst/>
                <a:ea typeface="Calibri" panose="020F0502020204030204" pitchFamily="34" charset="0"/>
                <a:cs typeface="Arial" panose="020B0604020202020204" pitchFamily="34" charset="0"/>
              </a:rPr>
              <a:t>Ní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bheidh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mura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mbeidh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ceangaltas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dá</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leithéid</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i</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scéim</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teanga</a:t>
            </a:r>
            <a:r>
              <a:rPr lang="en-IE" sz="2000" dirty="0">
                <a:effectLst/>
                <a:ea typeface="Calibri" panose="020F0502020204030204" pitchFamily="34" charset="0"/>
                <a:cs typeface="Arial" panose="020B0604020202020204" pitchFamily="34" charset="0"/>
              </a:rPr>
              <a:t> an </a:t>
            </a:r>
            <a:r>
              <a:rPr lang="en-IE" sz="2000" dirty="0" err="1">
                <a:effectLst/>
                <a:ea typeface="Calibri" panose="020F0502020204030204" pitchFamily="34" charset="0"/>
                <a:cs typeface="Arial" panose="020B0604020202020204" pitchFamily="34" charset="0"/>
              </a:rPr>
              <a:t>chomhlachta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phoiblí</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shonróidh</a:t>
            </a:r>
            <a:r>
              <a:rPr lang="en-IE" sz="2000" dirty="0">
                <a:effectLst/>
                <a:ea typeface="Calibri" panose="020F0502020204030204" pitchFamily="34" charset="0"/>
                <a:cs typeface="Arial" panose="020B0604020202020204" pitchFamily="34" charset="0"/>
              </a:rPr>
              <a:t> go </a:t>
            </a:r>
            <a:r>
              <a:rPr lang="en-IE" sz="2000" dirty="0" err="1">
                <a:effectLst/>
                <a:ea typeface="Calibri" panose="020F0502020204030204" pitchFamily="34" charset="0"/>
                <a:cs typeface="Arial" panose="020B0604020202020204" pitchFamily="34" charset="0"/>
              </a:rPr>
              <a:t>ndéanfar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oibríochtaí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earcaíochta</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reáchtáil</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trí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Ghaeilge</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dá</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réir</a:t>
            </a:r>
            <a:r>
              <a:rPr lang="en-IE" sz="2000" dirty="0">
                <a:effectLst/>
                <a:ea typeface="Calibri" panose="020F0502020204030204" pitchFamily="34" charset="0"/>
                <a:cs typeface="Arial" panose="020B0604020202020204" pitchFamily="34" charset="0"/>
              </a:rPr>
              <a:t>. </a:t>
            </a:r>
            <a:endParaRPr lang="ga-IE" sz="20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E" sz="2000" dirty="0">
                <a:effectLst/>
                <a:ea typeface="Calibri" panose="020F0502020204030204" pitchFamily="34" charset="0"/>
                <a:cs typeface="Arial" panose="020B0604020202020204" pitchFamily="34" charset="0"/>
              </a:rPr>
              <a:t>Is é an </a:t>
            </a:r>
            <a:r>
              <a:rPr lang="en-IE" sz="2000" dirty="0" err="1">
                <a:effectLst/>
                <a:ea typeface="Calibri" panose="020F0502020204030204" pitchFamily="34" charset="0"/>
                <a:cs typeface="Arial" panose="020B0604020202020204" pitchFamily="34" charset="0"/>
              </a:rPr>
              <a:t>tAire</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Turasóireachta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Cultúir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Ealaíon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Gaeltachta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Spóirt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agus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Meán</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dheimhníonn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scéimeanna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teanga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Tiocfaidh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caighdeáin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teanga</a:t>
            </a:r>
            <a:r>
              <a:rPr lang="en-IE" sz="2000" dirty="0">
                <a:effectLst/>
                <a:ea typeface="Calibri" panose="020F0502020204030204" pitchFamily="34" charset="0"/>
                <a:cs typeface="Arial" panose="020B0604020202020204" pitchFamily="34" charset="0"/>
              </a:rPr>
              <a:t> in </a:t>
            </a:r>
            <a:r>
              <a:rPr lang="en-IE" sz="2000" dirty="0" err="1">
                <a:effectLst/>
                <a:ea typeface="Calibri" panose="020F0502020204030204" pitchFamily="34" charset="0"/>
                <a:cs typeface="Arial" panose="020B0604020202020204" pitchFamily="34" charset="0"/>
              </a:rPr>
              <a:t>áit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scéimeanna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teanga</a:t>
            </a:r>
            <a:r>
              <a:rPr lang="en-IE" sz="2000" dirty="0">
                <a:effectLst/>
                <a:ea typeface="Calibri" panose="020F0502020204030204" pitchFamily="34" charset="0"/>
                <a:cs typeface="Arial" panose="020B0604020202020204" pitchFamily="34" charset="0"/>
              </a:rPr>
              <a:t>, mar a </a:t>
            </a:r>
            <a:r>
              <a:rPr lang="en-IE" sz="2000" dirty="0" err="1">
                <a:effectLst/>
                <a:ea typeface="Calibri" panose="020F0502020204030204" pitchFamily="34" charset="0"/>
                <a:cs typeface="Arial" panose="020B0604020202020204" pitchFamily="34" charset="0"/>
              </a:rPr>
              <a:t>leagtar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síos</a:t>
            </a:r>
            <a:r>
              <a:rPr lang="en-IE" sz="2000" dirty="0">
                <a:effectLst/>
                <a:ea typeface="Calibri" panose="020F0502020204030204" pitchFamily="34" charset="0"/>
                <a:cs typeface="Arial" panose="020B0604020202020204" pitchFamily="34" charset="0"/>
              </a:rPr>
              <a:t> é in </a:t>
            </a:r>
            <a:r>
              <a:rPr lang="en-IE" sz="2000" dirty="0" err="1">
                <a:effectLst/>
                <a:ea typeface="Calibri" panose="020F0502020204030204" pitchFamily="34" charset="0"/>
                <a:cs typeface="Arial" panose="020B0604020202020204" pitchFamily="34" charset="0"/>
              </a:rPr>
              <a:t>ailt</a:t>
            </a:r>
            <a:r>
              <a:rPr lang="en-IE" sz="2000" dirty="0">
                <a:effectLst/>
                <a:ea typeface="Calibri" panose="020F0502020204030204" pitchFamily="34" charset="0"/>
                <a:cs typeface="Arial" panose="020B0604020202020204" pitchFamily="34" charset="0"/>
              </a:rPr>
              <a:t> 19a – 19d </a:t>
            </a:r>
            <a:r>
              <a:rPr lang="en-IE" sz="2000" dirty="0" err="1">
                <a:effectLst/>
                <a:ea typeface="Calibri" panose="020F0502020204030204" pitchFamily="34" charset="0"/>
                <a:cs typeface="Arial" panose="020B0604020202020204" pitchFamily="34" charset="0"/>
              </a:rPr>
              <a:t>d’Acht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na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dTeangacha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Oifigiúla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Leasú</a:t>
            </a:r>
            <a:r>
              <a:rPr lang="en-IE" sz="2000" dirty="0">
                <a:effectLst/>
                <a:ea typeface="Calibri" panose="020F0502020204030204" pitchFamily="34" charset="0"/>
                <a:cs typeface="Arial" panose="020B0604020202020204" pitchFamily="34" charset="0"/>
              </a:rPr>
              <a:t>), 2021. Mar sin </a:t>
            </a:r>
            <a:r>
              <a:rPr lang="en-IE" sz="2000" dirty="0" err="1">
                <a:effectLst/>
                <a:ea typeface="Calibri" panose="020F0502020204030204" pitchFamily="34" charset="0"/>
                <a:cs typeface="Arial" panose="020B0604020202020204" pitchFamily="34" charset="0"/>
              </a:rPr>
              <a:t>féin</a:t>
            </a:r>
            <a:r>
              <a:rPr lang="en-IE" sz="2000" dirty="0">
                <a:effectLst/>
                <a:ea typeface="Calibri" panose="020F0502020204030204" pitchFamily="34" charset="0"/>
                <a:cs typeface="Arial" panose="020B0604020202020204" pitchFamily="34" charset="0"/>
              </a:rPr>
              <a:t>, ach </a:t>
            </a:r>
            <a:r>
              <a:rPr lang="en-IE" sz="2000" dirty="0" err="1">
                <a:effectLst/>
                <a:ea typeface="Calibri" panose="020F0502020204030204" pitchFamily="34" charset="0"/>
                <a:cs typeface="Arial" panose="020B0604020202020204" pitchFamily="34" charset="0"/>
              </a:rPr>
              <a:t>feidhm</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bheith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tugtha</a:t>
            </a:r>
            <a:r>
              <a:rPr lang="en-IE" sz="2000" dirty="0">
                <a:effectLst/>
                <a:ea typeface="Calibri" panose="020F0502020204030204" pitchFamily="34" charset="0"/>
                <a:cs typeface="Arial" panose="020B0604020202020204" pitchFamily="34" charset="0"/>
              </a:rPr>
              <a:t> do </a:t>
            </a:r>
            <a:r>
              <a:rPr lang="en-IE" sz="2000" dirty="0" err="1">
                <a:effectLst/>
                <a:ea typeface="Calibri" panose="020F0502020204030204" pitchFamily="34" charset="0"/>
                <a:cs typeface="Arial" panose="020B0604020202020204" pitchFamily="34" charset="0"/>
              </a:rPr>
              <a:t>chaighdeáin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teanga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d’fhéadfadh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dualgas</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bheith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chomhlacht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poiblí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nó</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catagóirí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comhlachtaí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poiblí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roinnt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feachtas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poiblí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earcaíochta</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reáchtáil</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trí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Ghaeilge</a:t>
            </a:r>
            <a:r>
              <a:rPr lang="en-IE" sz="2000" dirty="0">
                <a:effectLst/>
                <a:ea typeface="Calibri" panose="020F0502020204030204" pitchFamily="34" charset="0"/>
                <a:cs typeface="Arial" panose="020B0604020202020204" pitchFamily="34" charset="0"/>
              </a:rPr>
              <a:t>. </a:t>
            </a:r>
            <a:endParaRPr lang="ga-IE" sz="20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75495195"/>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04497" y="903921"/>
            <a:ext cx="8089170" cy="5503230"/>
          </a:xfrm>
        </p:spPr>
        <p:txBody>
          <a:bodyPr rtlCol="0">
            <a:noAutofit/>
          </a:bodyPr>
          <a:lstStyle/>
          <a:p>
            <a:pPr marL="0" indent="0" algn="just">
              <a:lnSpc>
                <a:spcPct val="107000"/>
              </a:lnSpc>
              <a:spcAft>
                <a:spcPts val="800"/>
              </a:spcAft>
              <a:buNone/>
            </a:pPr>
            <a:r>
              <a:rPr lang="en-IE" sz="2000" b="1" dirty="0">
                <a:solidFill>
                  <a:srgbClr val="000000"/>
                </a:solidFill>
                <a:effectLst/>
                <a:ea typeface="Calibri" panose="020F0502020204030204" pitchFamily="34" charset="0"/>
                <a:cs typeface="Arial" panose="020B0604020202020204" pitchFamily="34" charset="0"/>
              </a:rPr>
              <a:t>35. An </a:t>
            </a:r>
            <a:r>
              <a:rPr lang="en-IE" sz="2000" b="1" dirty="0" err="1">
                <a:solidFill>
                  <a:srgbClr val="000000"/>
                </a:solidFill>
                <a:effectLst/>
                <a:ea typeface="Calibri" panose="020F0502020204030204" pitchFamily="34" charset="0"/>
                <a:cs typeface="Arial" panose="020B0604020202020204" pitchFamily="34" charset="0"/>
              </a:rPr>
              <a:t>mbeidh</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sé</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riachtanach</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cáipéisí</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tacaíochta</a:t>
            </a:r>
            <a:r>
              <a:rPr lang="en-IE" sz="2000" b="1" dirty="0">
                <a:solidFill>
                  <a:srgbClr val="000000"/>
                </a:solidFill>
                <a:effectLst/>
                <a:ea typeface="Calibri" panose="020F0502020204030204" pitchFamily="34" charset="0"/>
                <a:cs typeface="Arial" panose="020B0604020202020204" pitchFamily="34" charset="0"/>
              </a:rPr>
              <a:t> a </a:t>
            </a:r>
            <a:r>
              <a:rPr lang="en-IE" sz="2000" b="1" dirty="0" err="1">
                <a:solidFill>
                  <a:srgbClr val="000000"/>
                </a:solidFill>
                <a:effectLst/>
                <a:ea typeface="Calibri" panose="020F0502020204030204" pitchFamily="34" charset="0"/>
                <a:cs typeface="Arial" panose="020B0604020202020204" pitchFamily="34" charset="0"/>
              </a:rPr>
              <a:t>bhaineann</a:t>
            </a:r>
            <a:r>
              <a:rPr lang="en-IE" sz="2000" b="1" dirty="0">
                <a:solidFill>
                  <a:srgbClr val="000000"/>
                </a:solidFill>
                <a:effectLst/>
                <a:ea typeface="Calibri" panose="020F0502020204030204" pitchFamily="34" charset="0"/>
                <a:cs typeface="Arial" panose="020B0604020202020204" pitchFamily="34" charset="0"/>
              </a:rPr>
              <a:t> le </a:t>
            </a:r>
            <a:r>
              <a:rPr lang="en-IE" sz="2000" b="1" dirty="0" err="1">
                <a:solidFill>
                  <a:srgbClr val="000000"/>
                </a:solidFill>
                <a:effectLst/>
                <a:ea typeface="Calibri" panose="020F0502020204030204" pitchFamily="34" charset="0"/>
                <a:cs typeface="Arial" panose="020B0604020202020204" pitchFamily="34" charset="0"/>
              </a:rPr>
              <a:t>fógraí</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Gaeilge</a:t>
            </a:r>
            <a:r>
              <a:rPr lang="en-IE" sz="2000" b="1" dirty="0">
                <a:solidFill>
                  <a:srgbClr val="000000"/>
                </a:solidFill>
                <a:effectLst/>
                <a:ea typeface="Calibri" panose="020F0502020204030204" pitchFamily="34" charset="0"/>
                <a:cs typeface="Arial" panose="020B0604020202020204" pitchFamily="34" charset="0"/>
              </a:rPr>
              <a:t> a </a:t>
            </a:r>
            <a:r>
              <a:rPr lang="en-IE" sz="2000" b="1" dirty="0" err="1">
                <a:solidFill>
                  <a:srgbClr val="000000"/>
                </a:solidFill>
                <a:effectLst/>
                <a:ea typeface="Calibri" panose="020F0502020204030204" pitchFamily="34" charset="0"/>
                <a:cs typeface="Arial" panose="020B0604020202020204" pitchFamily="34" charset="0"/>
              </a:rPr>
              <a:t>aistriú</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freisin</a:t>
            </a:r>
            <a:r>
              <a:rPr lang="en-IE" sz="2000" b="1" dirty="0">
                <a:solidFill>
                  <a:srgbClr val="000000"/>
                </a:solidFill>
                <a:effectLst/>
                <a:ea typeface="Calibri" panose="020F0502020204030204" pitchFamily="34" charset="0"/>
                <a:cs typeface="Arial" panose="020B0604020202020204" pitchFamily="34" charset="0"/>
              </a:rPr>
              <a:t>? (</a:t>
            </a:r>
            <a:r>
              <a:rPr lang="ga-IE" sz="2000" b="1" dirty="0">
                <a:solidFill>
                  <a:srgbClr val="000000"/>
                </a:solidFill>
                <a:effectLst/>
                <a:ea typeface="Calibri" panose="020F0502020204030204" pitchFamily="34" charset="0"/>
                <a:cs typeface="Arial" panose="020B0604020202020204" pitchFamily="34" charset="0"/>
              </a:rPr>
              <a:t>m</a:t>
            </a:r>
            <a:r>
              <a:rPr lang="en-IE" sz="2000" b="1" dirty="0">
                <a:solidFill>
                  <a:srgbClr val="000000"/>
                </a:solidFill>
                <a:effectLst/>
                <a:ea typeface="Calibri" panose="020F0502020204030204" pitchFamily="34" charset="0"/>
                <a:cs typeface="Arial" panose="020B0604020202020204" pitchFamily="34" charset="0"/>
              </a:rPr>
              <a:t>.</a:t>
            </a:r>
            <a:r>
              <a:rPr lang="ga-IE" sz="2000" b="1" dirty="0" err="1">
                <a:solidFill>
                  <a:srgbClr val="000000"/>
                </a:solidFill>
                <a:effectLst/>
                <a:ea typeface="Calibri" panose="020F0502020204030204" pitchFamily="34" charset="0"/>
                <a:cs typeface="Arial" panose="020B0604020202020204" pitchFamily="34" charset="0"/>
              </a:rPr>
              <a:t>sh</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cáipéisí</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nach</a:t>
            </a:r>
            <a:r>
              <a:rPr lang="en-IE" sz="2000" b="1" dirty="0">
                <a:solidFill>
                  <a:srgbClr val="000000"/>
                </a:solidFill>
                <a:effectLst/>
                <a:ea typeface="Calibri" panose="020F0502020204030204" pitchFamily="34" charset="0"/>
                <a:cs typeface="Arial" panose="020B0604020202020204" pitchFamily="34" charset="0"/>
              </a:rPr>
              <a:t> </a:t>
            </a:r>
            <a:r>
              <a:rPr lang="en-IE" sz="2000" b="1" dirty="0" err="1">
                <a:solidFill>
                  <a:srgbClr val="000000"/>
                </a:solidFill>
                <a:effectLst/>
                <a:ea typeface="Calibri" panose="020F0502020204030204" pitchFamily="34" charset="0"/>
                <a:cs typeface="Arial" panose="020B0604020202020204" pitchFamily="34" charset="0"/>
              </a:rPr>
              <a:t>mbeidh</a:t>
            </a:r>
            <a:r>
              <a:rPr lang="en-IE" sz="2000" b="1" dirty="0">
                <a:solidFill>
                  <a:srgbClr val="000000"/>
                </a:solidFill>
                <a:effectLst/>
                <a:ea typeface="Calibri" panose="020F0502020204030204" pitchFamily="34" charset="0"/>
                <a:cs typeface="Arial" panose="020B0604020202020204" pitchFamily="34" charset="0"/>
              </a:rPr>
              <a:t> mar </a:t>
            </a:r>
            <a:r>
              <a:rPr lang="en-IE" sz="2000" b="1" dirty="0" err="1">
                <a:solidFill>
                  <a:srgbClr val="000000"/>
                </a:solidFill>
                <a:effectLst/>
                <a:ea typeface="Calibri" panose="020F0502020204030204" pitchFamily="34" charset="0"/>
                <a:cs typeface="Arial" panose="020B0604020202020204" pitchFamily="34" charset="0"/>
              </a:rPr>
              <a:t>chuid</a:t>
            </a:r>
            <a:r>
              <a:rPr lang="en-IE" sz="2000" b="1" dirty="0">
                <a:solidFill>
                  <a:srgbClr val="000000"/>
                </a:solidFill>
                <a:effectLst/>
                <a:ea typeface="Calibri" panose="020F0502020204030204" pitchFamily="34" charset="0"/>
                <a:cs typeface="Arial" panose="020B0604020202020204" pitchFamily="34" charset="0"/>
              </a:rPr>
              <a:t> de </a:t>
            </a:r>
            <a:r>
              <a:rPr lang="en-IE" sz="2000" b="1" dirty="0" err="1">
                <a:solidFill>
                  <a:srgbClr val="000000"/>
                </a:solidFill>
                <a:effectLst/>
                <a:ea typeface="Calibri" panose="020F0502020204030204" pitchFamily="34" charset="0"/>
                <a:cs typeface="Arial" panose="020B0604020202020204" pitchFamily="34" charset="0"/>
              </a:rPr>
              <a:t>théacs</a:t>
            </a:r>
            <a:r>
              <a:rPr lang="en-IE" sz="2000" b="1" dirty="0">
                <a:solidFill>
                  <a:srgbClr val="000000"/>
                </a:solidFill>
                <a:effectLst/>
                <a:ea typeface="Calibri" panose="020F0502020204030204" pitchFamily="34" charset="0"/>
                <a:cs typeface="Arial" panose="020B0604020202020204" pitchFamily="34" charset="0"/>
              </a:rPr>
              <a:t> an </a:t>
            </a:r>
            <a:r>
              <a:rPr lang="en-IE" sz="2000" b="1" dirty="0" err="1">
                <a:solidFill>
                  <a:srgbClr val="000000"/>
                </a:solidFill>
                <a:effectLst/>
                <a:ea typeface="Calibri" panose="020F0502020204030204" pitchFamily="34" charset="0"/>
                <a:cs typeface="Arial" panose="020B0604020202020204" pitchFamily="34" charset="0"/>
              </a:rPr>
              <a:t>fhógráin</a:t>
            </a:r>
            <a:r>
              <a:rPr lang="en-IE" sz="2000" b="1" dirty="0">
                <a:solidFill>
                  <a:srgbClr val="000000"/>
                </a:solidFill>
                <a:effectLst/>
                <a:ea typeface="Calibri" panose="020F0502020204030204" pitchFamily="34" charset="0"/>
                <a:cs typeface="Arial" panose="020B0604020202020204" pitchFamily="34" charset="0"/>
              </a:rPr>
              <a:t> a </a:t>
            </a:r>
            <a:r>
              <a:rPr lang="en-IE" sz="2000" b="1" dirty="0" err="1">
                <a:solidFill>
                  <a:srgbClr val="000000"/>
                </a:solidFill>
                <a:effectLst/>
                <a:ea typeface="Calibri" panose="020F0502020204030204" pitchFamily="34" charset="0"/>
                <a:cs typeface="Arial" panose="020B0604020202020204" pitchFamily="34" charset="0"/>
              </a:rPr>
              <a:t>roinnfear</a:t>
            </a:r>
            <a:r>
              <a:rPr lang="en-IE" sz="2000" b="1" dirty="0">
                <a:solidFill>
                  <a:srgbClr val="000000"/>
                </a:solidFill>
                <a:effectLst/>
                <a:ea typeface="Calibri" panose="020F0502020204030204" pitchFamily="34" charset="0"/>
                <a:cs typeface="Arial" panose="020B0604020202020204" pitchFamily="34" charset="0"/>
              </a:rPr>
              <a:t> leis an </a:t>
            </a:r>
            <a:r>
              <a:rPr lang="en-IE" sz="2000" b="1" dirty="0" err="1">
                <a:solidFill>
                  <a:srgbClr val="000000"/>
                </a:solidFill>
                <a:effectLst/>
                <a:ea typeface="Calibri" panose="020F0502020204030204" pitchFamily="34" charset="0"/>
                <a:cs typeface="Arial" panose="020B0604020202020204" pitchFamily="34" charset="0"/>
              </a:rPr>
              <a:t>bpobal</a:t>
            </a:r>
            <a:r>
              <a:rPr lang="en-IE" sz="2000" b="1" dirty="0">
                <a:solidFill>
                  <a:srgbClr val="000000"/>
                </a:solidFill>
                <a:effectLst/>
                <a:ea typeface="Calibri" panose="020F0502020204030204" pitchFamily="34" charset="0"/>
                <a:cs typeface="Arial" panose="020B0604020202020204" pitchFamily="34" charset="0"/>
              </a:rPr>
              <a:t>)</a:t>
            </a:r>
            <a:endParaRPr lang="ga-IE" sz="2000" b="1" dirty="0">
              <a:solidFill>
                <a:srgbClr val="000000"/>
              </a:solidFill>
              <a:effectLst/>
              <a:ea typeface="Calibri" panose="020F0502020204030204" pitchFamily="34" charset="0"/>
              <a:cs typeface="Arial" panose="020B0604020202020204" pitchFamily="34" charset="0"/>
            </a:endParaRPr>
          </a:p>
          <a:p>
            <a:pPr marL="0" indent="0" algn="just">
              <a:lnSpc>
                <a:spcPct val="107000"/>
              </a:lnSpc>
              <a:spcAft>
                <a:spcPts val="800"/>
              </a:spcAft>
              <a:buNone/>
            </a:pPr>
            <a:r>
              <a:rPr lang="en-IE" sz="2000" dirty="0" err="1">
                <a:effectLst/>
                <a:ea typeface="Calibri" panose="020F0502020204030204" pitchFamily="34" charset="0"/>
                <a:cs typeface="Arial" panose="020B0604020202020204" pitchFamily="34" charset="0"/>
              </a:rPr>
              <a:t>Ní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bheidh</a:t>
            </a:r>
            <a:r>
              <a:rPr lang="en-IE" sz="2000" dirty="0">
                <a:effectLst/>
                <a:ea typeface="Calibri" panose="020F0502020204030204" pitchFamily="34" charset="0"/>
                <a:cs typeface="Arial" panose="020B0604020202020204" pitchFamily="34" charset="0"/>
              </a:rPr>
              <a:t>.</a:t>
            </a:r>
            <a:endParaRPr lang="ga-IE" sz="20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E" sz="2000" dirty="0">
                <a:effectLst/>
                <a:ea typeface="Calibri" panose="020F0502020204030204" pitchFamily="34" charset="0"/>
                <a:cs typeface="Arial" panose="020B0604020202020204" pitchFamily="34" charset="0"/>
              </a:rPr>
              <a:t>Ina </a:t>
            </a:r>
            <a:r>
              <a:rPr lang="en-IE" sz="2000" dirty="0" err="1">
                <a:effectLst/>
                <a:ea typeface="Calibri" panose="020F0502020204030204" pitchFamily="34" charset="0"/>
                <a:cs typeface="Arial" panose="020B0604020202020204" pitchFamily="34" charset="0"/>
              </a:rPr>
              <a:t>dhiaidh</a:t>
            </a:r>
            <a:r>
              <a:rPr lang="en-IE" sz="2000" dirty="0">
                <a:effectLst/>
                <a:ea typeface="Calibri" panose="020F0502020204030204" pitchFamily="34" charset="0"/>
                <a:cs typeface="Arial" panose="020B0604020202020204" pitchFamily="34" charset="0"/>
              </a:rPr>
              <a:t> sin </a:t>
            </a:r>
            <a:r>
              <a:rPr lang="en-IE" sz="2000" dirty="0" err="1">
                <a:effectLst/>
                <a:ea typeface="Calibri" panose="020F0502020204030204" pitchFamily="34" charset="0"/>
                <a:cs typeface="Arial" panose="020B0604020202020204" pitchFamily="34" charset="0"/>
              </a:rPr>
              <a:t>féin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d’fhéadfadh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roinnt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eisceachtaí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teacht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chun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cinn</a:t>
            </a:r>
            <a:r>
              <a:rPr lang="en-IE" sz="2000" dirty="0">
                <a:effectLst/>
                <a:ea typeface="Calibri" panose="020F0502020204030204" pitchFamily="34" charset="0"/>
                <a:cs typeface="Arial" panose="020B0604020202020204" pitchFamily="34" charset="0"/>
              </a:rPr>
              <a:t>, mar a </a:t>
            </a:r>
            <a:r>
              <a:rPr lang="en-IE" sz="2000" dirty="0" err="1">
                <a:effectLst/>
                <a:ea typeface="Calibri" panose="020F0502020204030204" pitchFamily="34" charset="0"/>
                <a:cs typeface="Arial" panose="020B0604020202020204" pitchFamily="34" charset="0"/>
              </a:rPr>
              <a:t>luaitear</a:t>
            </a:r>
            <a:r>
              <a:rPr lang="en-IE" sz="2000" dirty="0">
                <a:effectLst/>
                <a:ea typeface="Calibri" panose="020F0502020204030204" pitchFamily="34" charset="0"/>
                <a:cs typeface="Arial" panose="020B0604020202020204" pitchFamily="34" charset="0"/>
              </a:rPr>
              <a:t> in CC </a:t>
            </a:r>
            <a:r>
              <a:rPr lang="ga-IE" sz="2000" dirty="0">
                <a:effectLst/>
                <a:ea typeface="Calibri" panose="020F0502020204030204" pitchFamily="34" charset="0"/>
                <a:cs typeface="Arial" panose="020B0604020202020204" pitchFamily="34" charset="0"/>
              </a:rPr>
              <a:t>3</a:t>
            </a:r>
            <a:r>
              <a:rPr lang="en-IE" sz="2000" dirty="0">
                <a:effectLst/>
                <a:ea typeface="Calibri" panose="020F0502020204030204" pitchFamily="34" charset="0"/>
                <a:cs typeface="Arial" panose="020B0604020202020204" pitchFamily="34" charset="0"/>
              </a:rPr>
              <a:t>4. </a:t>
            </a:r>
            <a:r>
              <a:rPr lang="en-IE" sz="2000" dirty="0" err="1">
                <a:effectLst/>
                <a:ea typeface="Calibri" panose="020F0502020204030204" pitchFamily="34" charset="0"/>
                <a:cs typeface="Arial" panose="020B0604020202020204" pitchFamily="34" charset="0"/>
              </a:rPr>
              <a:t>Cuir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i</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gcás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dá</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mbeadh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ceangaltas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scéime</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teanga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chomhlacht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poiblí</a:t>
            </a:r>
            <a:r>
              <a:rPr lang="en-IE" sz="2000" dirty="0">
                <a:effectLst/>
                <a:ea typeface="Calibri" panose="020F0502020204030204" pitchFamily="34" charset="0"/>
                <a:cs typeface="Arial" panose="020B0604020202020204" pitchFamily="34" charset="0"/>
              </a:rPr>
              <a:t> go </a:t>
            </a:r>
            <a:r>
              <a:rPr lang="en-IE" sz="2000" dirty="0" err="1">
                <a:effectLst/>
                <a:ea typeface="Calibri" panose="020F0502020204030204" pitchFamily="34" charset="0"/>
                <a:cs typeface="Arial" panose="020B0604020202020204" pitchFamily="34" charset="0"/>
              </a:rPr>
              <a:t>rithfí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roinnt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dá</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bhfeachtais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earcaíochta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i</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nGaeilge</a:t>
            </a:r>
            <a:r>
              <a:rPr lang="en-IE" sz="2000" dirty="0">
                <a:effectLst/>
                <a:ea typeface="Calibri" panose="020F0502020204030204" pitchFamily="34" charset="0"/>
                <a:cs typeface="Arial" panose="020B0604020202020204" pitchFamily="34" charset="0"/>
              </a:rPr>
              <a:t>. Sa </a:t>
            </a:r>
            <a:r>
              <a:rPr lang="en-IE" sz="2000" dirty="0" err="1">
                <a:effectLst/>
                <a:ea typeface="Calibri" panose="020F0502020204030204" pitchFamily="34" charset="0"/>
                <a:cs typeface="Arial" panose="020B0604020202020204" pitchFamily="34" charset="0"/>
              </a:rPr>
              <a:t>chás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seo</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d’fhéadfadh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rochtain</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bheith</a:t>
            </a:r>
            <a:r>
              <a:rPr lang="en-IE" sz="2000" dirty="0">
                <a:effectLst/>
                <a:ea typeface="Calibri" panose="020F0502020204030204" pitchFamily="34" charset="0"/>
                <a:cs typeface="Arial" panose="020B0604020202020204" pitchFamily="34" charset="0"/>
              </a:rPr>
              <a:t> ag </a:t>
            </a:r>
            <a:r>
              <a:rPr lang="en-IE" sz="2000" dirty="0" err="1">
                <a:effectLst/>
                <a:ea typeface="Calibri" panose="020F0502020204030204" pitchFamily="34" charset="0"/>
                <a:cs typeface="Arial" panose="020B0604020202020204" pitchFamily="34" charset="0"/>
              </a:rPr>
              <a:t>iarrthóirí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cháipéisí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tacaíochta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nach</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roinnfí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sna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fógráin</a:t>
            </a:r>
            <a:r>
              <a:rPr lang="en-IE" sz="2000" dirty="0">
                <a:effectLst/>
                <a:ea typeface="Calibri" panose="020F0502020204030204" pitchFamily="34" charset="0"/>
                <a:cs typeface="Arial" panose="020B0604020202020204" pitchFamily="34" charset="0"/>
              </a:rPr>
              <a:t> ach a </a:t>
            </a:r>
            <a:r>
              <a:rPr lang="en-IE" sz="2000" dirty="0" err="1">
                <a:effectLst/>
                <a:ea typeface="Calibri" panose="020F0502020204030204" pitchFamily="34" charset="0"/>
                <a:cs typeface="Arial" panose="020B0604020202020204" pitchFamily="34" charset="0"/>
              </a:rPr>
              <a:t>thiocfadh</a:t>
            </a:r>
            <a:r>
              <a:rPr lang="en-IE" sz="2000" dirty="0">
                <a:effectLst/>
                <a:ea typeface="Calibri" panose="020F0502020204030204" pitchFamily="34" charset="0"/>
                <a:cs typeface="Arial" panose="020B0604020202020204" pitchFamily="34" charset="0"/>
              </a:rPr>
              <a:t> mar sin </a:t>
            </a:r>
            <a:r>
              <a:rPr lang="en-IE" sz="2000" dirty="0" err="1">
                <a:effectLst/>
                <a:ea typeface="Calibri" panose="020F0502020204030204" pitchFamily="34" charset="0"/>
                <a:cs typeface="Arial" panose="020B0604020202020204" pitchFamily="34" charset="0"/>
              </a:rPr>
              <a:t>féin</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faoi</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réir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cheangaltas</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scéime</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teanga</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bhí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deimhnithe</a:t>
            </a:r>
            <a:r>
              <a:rPr lang="en-IE" sz="2000" dirty="0">
                <a:effectLst/>
                <a:ea typeface="Calibri" panose="020F0502020204030204" pitchFamily="34" charset="0"/>
                <a:cs typeface="Arial" panose="020B0604020202020204" pitchFamily="34" charset="0"/>
              </a:rPr>
              <a:t> ag an Aire don </a:t>
            </a:r>
            <a:r>
              <a:rPr lang="en-IE" sz="2000" dirty="0" err="1">
                <a:effectLst/>
                <a:ea typeface="Calibri" panose="020F0502020204030204" pitchFamily="34" charset="0"/>
                <a:cs typeface="Arial" panose="020B0604020202020204" pitchFamily="34" charset="0"/>
              </a:rPr>
              <a:t>chomhlacht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poiblí</a:t>
            </a:r>
            <a:r>
              <a:rPr lang="en-IE" sz="2000" dirty="0">
                <a:effectLst/>
                <a:ea typeface="Calibri" panose="020F0502020204030204" pitchFamily="34" charset="0"/>
                <a:cs typeface="Arial" panose="020B0604020202020204" pitchFamily="34" charset="0"/>
              </a:rPr>
              <a:t>. </a:t>
            </a:r>
          </a:p>
          <a:p>
            <a:pPr marL="0" indent="0" algn="just">
              <a:lnSpc>
                <a:spcPct val="107000"/>
              </a:lnSpc>
              <a:spcAft>
                <a:spcPts val="800"/>
              </a:spcAft>
              <a:buNone/>
            </a:pPr>
            <a:endParaRPr lang="en-IE" sz="2000" dirty="0">
              <a:ea typeface="Calibri" panose="020F0502020204030204" pitchFamily="34" charset="0"/>
              <a:cs typeface="Arial" panose="020B0604020202020204" pitchFamily="34" charset="0"/>
            </a:endParaRPr>
          </a:p>
          <a:p>
            <a:pPr marL="0" indent="0" algn="just">
              <a:lnSpc>
                <a:spcPct val="107000"/>
              </a:lnSpc>
              <a:spcAft>
                <a:spcPts val="800"/>
              </a:spcAft>
              <a:buNone/>
            </a:pPr>
            <a:r>
              <a:rPr lang="en-IE" sz="2000" dirty="0">
                <a:effectLst/>
                <a:ea typeface="Calibri" panose="020F0502020204030204" pitchFamily="34" charset="0"/>
                <a:cs typeface="Arial" panose="020B0604020202020204" pitchFamily="34" charset="0"/>
              </a:rPr>
              <a:t>(</a:t>
            </a:r>
            <a:r>
              <a:rPr lang="en-IE" sz="2000" dirty="0" err="1">
                <a:effectLst/>
                <a:ea typeface="Calibri" panose="020F0502020204030204" pitchFamily="34" charset="0"/>
                <a:cs typeface="Arial" panose="020B0604020202020204" pitchFamily="34" charset="0"/>
              </a:rPr>
              <a:t>ar</a:t>
            </a:r>
            <a:r>
              <a:rPr lang="en-IE" sz="2000" dirty="0">
                <a:effectLst/>
                <a:ea typeface="Calibri" panose="020F0502020204030204" pitchFamily="34" charset="0"/>
                <a:cs typeface="Arial" panose="020B0604020202020204" pitchFamily="34" charset="0"/>
              </a:rPr>
              <a:t> lean </a:t>
            </a:r>
            <a:r>
              <a:rPr lang="en-IE" sz="2000" dirty="0" err="1">
                <a:effectLst/>
                <a:ea typeface="Calibri" panose="020F0502020204030204" pitchFamily="34" charset="0"/>
                <a:cs typeface="Arial" panose="020B0604020202020204" pitchFamily="34" charset="0"/>
              </a:rPr>
              <a:t>sleamhnán</a:t>
            </a:r>
            <a:r>
              <a:rPr lang="en-IE" sz="2000" dirty="0">
                <a:effectLst/>
                <a:ea typeface="Calibri" panose="020F0502020204030204" pitchFamily="34" charset="0"/>
                <a:cs typeface="Arial" panose="020B0604020202020204" pitchFamily="34" charset="0"/>
              </a:rPr>
              <a:t> 42)</a:t>
            </a:r>
            <a:endParaRPr lang="ga-IE" sz="2000" dirty="0">
              <a:effectLst/>
              <a:ea typeface="Calibri" panose="020F0502020204030204" pitchFamily="34" charset="0"/>
              <a:cs typeface="Times New Roman" panose="02020603050405020304" pitchFamily="18" charset="0"/>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00499851"/>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fontAlgn="auto">
              <a:spcAft>
                <a:spcPts val="0"/>
              </a:spcAft>
              <a:defRPr/>
            </a:pPr>
            <a:r>
              <a:rPr lang="en-US" sz="2400" b="1" dirty="0"/>
              <a:t>35 </a:t>
            </a:r>
            <a:r>
              <a:rPr lang="ga-IE" sz="2400" b="1" dirty="0"/>
              <a:t>ar lean</a:t>
            </a:r>
            <a:endParaRPr lang="en-US" sz="2400" b="1" dirty="0"/>
          </a:p>
          <a:p>
            <a:pPr fontAlgn="auto">
              <a:spcAft>
                <a:spcPts val="0"/>
              </a:spcAft>
              <a:defRPr/>
            </a:pPr>
            <a:endParaRPr lang="en-US" sz="2400" dirty="0"/>
          </a:p>
          <a:p>
            <a:pPr marL="400050" lvl="1" indent="0" fontAlgn="auto">
              <a:spcAft>
                <a:spcPts val="0"/>
              </a:spcAft>
              <a:buNone/>
              <a:defRPr/>
            </a:pPr>
            <a:r>
              <a:rPr lang="en-IE" sz="2400" dirty="0" err="1">
                <a:effectLst/>
                <a:ea typeface="Calibri" panose="020F0502020204030204" pitchFamily="34" charset="0"/>
                <a:cs typeface="Arial" panose="020B0604020202020204" pitchFamily="34" charset="0"/>
              </a:rPr>
              <a:t>Faoin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Acht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nua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tiocfaidh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caighdeáin</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teanga</a:t>
            </a:r>
            <a:r>
              <a:rPr lang="en-IE" sz="2400" dirty="0">
                <a:effectLst/>
                <a:ea typeface="Calibri" panose="020F0502020204030204" pitchFamily="34" charset="0"/>
                <a:cs typeface="Arial" panose="020B0604020202020204" pitchFamily="34" charset="0"/>
              </a:rPr>
              <a:t> in </a:t>
            </a:r>
            <a:r>
              <a:rPr lang="en-IE" sz="2400" dirty="0" err="1">
                <a:effectLst/>
                <a:ea typeface="Calibri" panose="020F0502020204030204" pitchFamily="34" charset="0"/>
                <a:cs typeface="Arial" panose="020B0604020202020204" pitchFamily="34" charset="0"/>
              </a:rPr>
              <a:t>áit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scéimeanna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teanga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Faoi</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réir</a:t>
            </a:r>
            <a:r>
              <a:rPr lang="en-IE" sz="2400" dirty="0">
                <a:effectLst/>
                <a:ea typeface="Calibri" panose="020F0502020204030204" pitchFamily="34" charset="0"/>
                <a:cs typeface="Arial" panose="020B0604020202020204" pitchFamily="34" charset="0"/>
              </a:rPr>
              <a:t> alt 10 </a:t>
            </a:r>
            <a:r>
              <a:rPr lang="en-IE" sz="2400" dirty="0" err="1">
                <a:effectLst/>
                <a:ea typeface="Calibri" panose="020F0502020204030204" pitchFamily="34" charset="0"/>
                <a:cs typeface="Arial" panose="020B0604020202020204" pitchFamily="34" charset="0"/>
              </a:rPr>
              <a:t>d’Acht</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dTeangacha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Oifigiúla</a:t>
            </a:r>
            <a:r>
              <a:rPr lang="en-IE" sz="2400" dirty="0">
                <a:effectLst/>
                <a:ea typeface="Calibri" panose="020F0502020204030204" pitchFamily="34" charset="0"/>
                <a:cs typeface="Arial" panose="020B0604020202020204" pitchFamily="34" charset="0"/>
              </a:rPr>
              <a:t>, 2003, </a:t>
            </a:r>
            <a:r>
              <a:rPr lang="en-IE" sz="2400" dirty="0" err="1">
                <a:effectLst/>
                <a:ea typeface="Calibri" panose="020F0502020204030204" pitchFamily="34" charset="0"/>
                <a:cs typeface="Arial" panose="020B0604020202020204" pitchFamily="34" charset="0"/>
              </a:rPr>
              <a:t>leanfar</a:t>
            </a:r>
            <a:r>
              <a:rPr lang="en-IE" sz="2400" dirty="0">
                <a:effectLst/>
                <a:ea typeface="Calibri" panose="020F0502020204030204" pitchFamily="34" charset="0"/>
                <a:cs typeface="Arial" panose="020B0604020202020204" pitchFamily="34" charset="0"/>
              </a:rPr>
              <a:t> de </a:t>
            </a:r>
            <a:r>
              <a:rPr lang="en-IE" sz="2400" dirty="0" err="1">
                <a:effectLst/>
                <a:ea typeface="Calibri" panose="020F0502020204030204" pitchFamily="34" charset="0"/>
                <a:cs typeface="Arial" panose="020B0604020202020204" pitchFamily="34" charset="0"/>
              </a:rPr>
              <a:t>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dualgais</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reatha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atá</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ar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chomhlachtaí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poiblí</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doiciméid</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áirithe</a:t>
            </a:r>
            <a:r>
              <a:rPr lang="en-IE" sz="2400" dirty="0">
                <a:effectLst/>
                <a:ea typeface="Calibri" panose="020F0502020204030204" pitchFamily="34" charset="0"/>
                <a:cs typeface="Arial" panose="020B0604020202020204" pitchFamily="34" charset="0"/>
              </a:rPr>
              <a:t> a </a:t>
            </a:r>
            <a:r>
              <a:rPr lang="en-IE" sz="2400" dirty="0" err="1">
                <a:effectLst/>
                <a:ea typeface="Calibri" panose="020F0502020204030204" pitchFamily="34" charset="0"/>
                <a:cs typeface="Arial" panose="020B0604020202020204" pitchFamily="34" charset="0"/>
              </a:rPr>
              <a:t>fhoilsiú</a:t>
            </a:r>
            <a:r>
              <a:rPr lang="en-IE" sz="2400" dirty="0">
                <a:effectLst/>
                <a:ea typeface="Calibri" panose="020F0502020204030204" pitchFamily="34" charset="0"/>
                <a:cs typeface="Arial" panose="020B0604020202020204" pitchFamily="34" charset="0"/>
              </a:rPr>
              <a:t> go </a:t>
            </a:r>
            <a:r>
              <a:rPr lang="en-IE" sz="2400" dirty="0" err="1">
                <a:effectLst/>
                <a:ea typeface="Calibri" panose="020F0502020204030204" pitchFamily="34" charset="0"/>
                <a:cs typeface="Arial" panose="020B0604020202020204" pitchFamily="34" charset="0"/>
              </a:rPr>
              <a:t>comhuaineach</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sna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teangacha</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oifigiúla</a:t>
            </a:r>
            <a:r>
              <a:rPr lang="en-IE" sz="2400" dirty="0">
                <a:effectLst/>
                <a:ea typeface="Calibri" panose="020F0502020204030204" pitchFamily="34" charset="0"/>
                <a:cs typeface="Arial" panose="020B0604020202020204" pitchFamily="34" charset="0"/>
              </a:rPr>
              <a:t>. </a:t>
            </a:r>
            <a:endParaRPr lang="en-IE" sz="24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2900617"/>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5" y="903921"/>
            <a:ext cx="8180361" cy="5503230"/>
          </a:xfrm>
        </p:spPr>
        <p:txBody>
          <a:bodyPr rtlCol="0">
            <a:normAutofit/>
          </a:bodyPr>
          <a:lstStyle/>
          <a:p>
            <a:pPr marL="0" indent="0">
              <a:lnSpc>
                <a:spcPct val="107000"/>
              </a:lnSpc>
              <a:spcAft>
                <a:spcPts val="800"/>
              </a:spcAft>
              <a:buNone/>
            </a:pPr>
            <a:r>
              <a:rPr lang="en-IE" sz="2000" b="1" dirty="0">
                <a:solidFill>
                  <a:srgbClr val="000000"/>
                </a:solidFill>
                <a:effectLst/>
                <a:ea typeface="Calibri" panose="020F0502020204030204" pitchFamily="34" charset="0"/>
                <a:cs typeface="Arial" panose="020B0604020202020204" pitchFamily="34" charset="0"/>
              </a:rPr>
              <a:t>36. </a:t>
            </a:r>
            <a:r>
              <a:rPr lang="en-IE" sz="2000" b="1" dirty="0" err="1">
                <a:effectLst/>
                <a:ea typeface="Calibri" panose="020F0502020204030204" pitchFamily="34" charset="0"/>
                <a:cs typeface="Arial" panose="020B0604020202020204" pitchFamily="34" charset="0"/>
              </a:rPr>
              <a:t>Níl</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aon</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limistéar</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Gaeltachta</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sa</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dlínse</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thíreolaíoch</a:t>
            </a:r>
            <a:r>
              <a:rPr lang="en-IE" sz="2000" b="1" dirty="0">
                <a:effectLst/>
                <a:ea typeface="Calibri" panose="020F0502020204030204" pitchFamily="34" charset="0"/>
                <a:cs typeface="Arial" panose="020B0604020202020204" pitchFamily="34" charset="0"/>
              </a:rPr>
              <a:t> a </a:t>
            </a:r>
            <a:r>
              <a:rPr lang="en-IE" sz="2000" b="1" dirty="0" err="1">
                <a:effectLst/>
                <a:ea typeface="Calibri" panose="020F0502020204030204" pitchFamily="34" charset="0"/>
                <a:cs typeface="Arial" panose="020B0604020202020204" pitchFamily="34" charset="0"/>
              </a:rPr>
              <a:t>bhfeidhmíonn</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comhlacht</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poiblí</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s’againne</a:t>
            </a:r>
            <a:r>
              <a:rPr lang="en-IE" sz="2000" b="1" dirty="0">
                <a:effectLst/>
                <a:ea typeface="Calibri" panose="020F0502020204030204" pitchFamily="34" charset="0"/>
                <a:cs typeface="Arial" panose="020B0604020202020204" pitchFamily="34" charset="0"/>
              </a:rPr>
              <a:t> inti. An </a:t>
            </a:r>
            <a:r>
              <a:rPr lang="en-IE" sz="2000" b="1" dirty="0" err="1">
                <a:effectLst/>
                <a:ea typeface="Calibri" panose="020F0502020204030204" pitchFamily="34" charset="0"/>
                <a:cs typeface="Arial" panose="020B0604020202020204" pitchFamily="34" charset="0"/>
              </a:rPr>
              <a:t>bhfuil</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dualgas</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ar</a:t>
            </a:r>
            <a:r>
              <a:rPr lang="en-IE" sz="2000" b="1" dirty="0">
                <a:effectLst/>
                <a:ea typeface="Calibri" panose="020F0502020204030204" pitchFamily="34" charset="0"/>
                <a:cs typeface="Arial" panose="020B0604020202020204" pitchFamily="34" charset="0"/>
              </a:rPr>
              <a:t> an </a:t>
            </a:r>
            <a:r>
              <a:rPr lang="en-IE" sz="2000" b="1" dirty="0" err="1">
                <a:effectLst/>
                <a:ea typeface="Calibri" panose="020F0502020204030204" pitchFamily="34" charset="0"/>
                <a:cs typeface="Arial" panose="020B0604020202020204" pitchFamily="34" charset="0"/>
              </a:rPr>
              <a:t>gcomhlacht</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poiblí</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s’againne</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na</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riachtanais</a:t>
            </a:r>
            <a:r>
              <a:rPr lang="en-IE" sz="2000" b="1" dirty="0">
                <a:effectLst/>
                <a:ea typeface="Calibri" panose="020F0502020204030204" pitchFamily="34" charset="0"/>
                <a:cs typeface="Arial" panose="020B0604020202020204" pitchFamily="34" charset="0"/>
              </a:rPr>
              <a:t> 5% </a:t>
            </a:r>
            <a:r>
              <a:rPr lang="en-IE" sz="2000" b="1" dirty="0" err="1">
                <a:effectLst/>
                <a:ea typeface="Calibri" panose="020F0502020204030204" pitchFamily="34" charset="0"/>
                <a:cs typeface="Arial" panose="020B0604020202020204" pitchFamily="34" charset="0"/>
              </a:rPr>
              <a:t>agus</a:t>
            </a:r>
            <a:r>
              <a:rPr lang="en-IE" sz="2000" b="1" dirty="0">
                <a:effectLst/>
                <a:ea typeface="Calibri" panose="020F0502020204030204" pitchFamily="34" charset="0"/>
                <a:cs typeface="Arial" panose="020B0604020202020204" pitchFamily="34" charset="0"/>
              </a:rPr>
              <a:t> 20% a </a:t>
            </a:r>
            <a:r>
              <a:rPr lang="en-IE" sz="2000" b="1" dirty="0" err="1">
                <a:effectLst/>
                <a:ea typeface="Calibri" panose="020F0502020204030204" pitchFamily="34" charset="0"/>
                <a:cs typeface="Arial" panose="020B0604020202020204" pitchFamily="34" charset="0"/>
              </a:rPr>
              <a:t>chomhlíonadh</a:t>
            </a:r>
            <a:r>
              <a:rPr lang="en-IE" sz="2000" b="1" dirty="0">
                <a:effectLst/>
                <a:ea typeface="Calibri" panose="020F0502020204030204" pitchFamily="34" charset="0"/>
                <a:cs typeface="Arial" panose="020B0604020202020204" pitchFamily="34" charset="0"/>
              </a:rPr>
              <a:t>? </a:t>
            </a:r>
            <a:endParaRPr lang="ga-IE" sz="2000" b="1" dirty="0">
              <a:effectLst/>
              <a:ea typeface="Calibri" panose="020F0502020204030204" pitchFamily="34" charset="0"/>
              <a:cs typeface="Arial" panose="020B0604020202020204" pitchFamily="34" charset="0"/>
            </a:endParaRPr>
          </a:p>
          <a:p>
            <a:pPr marL="0" indent="0">
              <a:lnSpc>
                <a:spcPct val="107000"/>
              </a:lnSpc>
              <a:spcAft>
                <a:spcPts val="800"/>
              </a:spcAft>
              <a:buNone/>
            </a:pPr>
            <a:r>
              <a:rPr lang="en-IE" sz="2000" dirty="0" err="1">
                <a:effectLst/>
                <a:ea typeface="Calibri" panose="020F0502020204030204" pitchFamily="34" charset="0"/>
                <a:cs typeface="Arial" panose="020B0604020202020204" pitchFamily="34" charset="0"/>
              </a:rPr>
              <a:t>Tá</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ní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mór</a:t>
            </a:r>
            <a:r>
              <a:rPr lang="en-IE" sz="2000" dirty="0">
                <a:effectLst/>
                <a:ea typeface="Calibri" panose="020F0502020204030204" pitchFamily="34" charset="0"/>
                <a:cs typeface="Arial" panose="020B0604020202020204" pitchFamily="34" charset="0"/>
              </a:rPr>
              <a:t> do </a:t>
            </a:r>
            <a:r>
              <a:rPr lang="en-IE" sz="2000" dirty="0" err="1">
                <a:effectLst/>
                <a:ea typeface="Calibri" panose="020F0502020204030204" pitchFamily="34" charset="0"/>
                <a:cs typeface="Arial" panose="020B0604020202020204" pitchFamily="34" charset="0"/>
              </a:rPr>
              <a:t>na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comhlachtaí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poiblí</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uile</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na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forálacha</a:t>
            </a:r>
            <a:r>
              <a:rPr lang="en-IE" sz="2000" dirty="0">
                <a:effectLst/>
                <a:ea typeface="Calibri" panose="020F0502020204030204" pitchFamily="34" charset="0"/>
                <a:cs typeface="Arial" panose="020B0604020202020204" pitchFamily="34" charset="0"/>
              </a:rPr>
              <a:t> a </a:t>
            </a:r>
            <a:r>
              <a:rPr lang="en-IE" sz="2000" dirty="0" err="1">
                <a:effectLst/>
                <a:ea typeface="Calibri" panose="020F0502020204030204" pitchFamily="34" charset="0"/>
                <a:cs typeface="Arial" panose="020B0604020202020204" pitchFamily="34" charset="0"/>
              </a:rPr>
              <a:t>leagtar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síos</a:t>
            </a:r>
            <a:r>
              <a:rPr lang="en-IE" sz="2000" dirty="0">
                <a:effectLst/>
                <a:ea typeface="Calibri" panose="020F0502020204030204" pitchFamily="34" charset="0"/>
                <a:cs typeface="Arial" panose="020B0604020202020204" pitchFamily="34" charset="0"/>
              </a:rPr>
              <a:t> in alt 10A. a </a:t>
            </a:r>
            <a:r>
              <a:rPr lang="en-IE" sz="2000" dirty="0" err="1">
                <a:effectLst/>
                <a:ea typeface="Calibri" panose="020F0502020204030204" pitchFamily="34" charset="0"/>
                <a:cs typeface="Arial" panose="020B0604020202020204" pitchFamily="34" charset="0"/>
              </a:rPr>
              <a:t>chomhlíonadh</a:t>
            </a:r>
            <a:r>
              <a:rPr lang="en-IE" sz="2000" dirty="0">
                <a:effectLst/>
                <a:ea typeface="Calibri" panose="020F0502020204030204" pitchFamily="34" charset="0"/>
                <a:cs typeface="Arial" panose="020B0604020202020204" pitchFamily="34" charset="0"/>
              </a:rPr>
              <a:t>. </a:t>
            </a:r>
            <a:endParaRPr lang="en-IE" sz="20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000" b="1" dirty="0">
                <a:solidFill>
                  <a:srgbClr val="000000"/>
                </a:solidFill>
                <a:effectLst/>
                <a:ea typeface="Calibri" panose="020F0502020204030204" pitchFamily="34" charset="0"/>
                <a:cs typeface="Arial" panose="020B0604020202020204" pitchFamily="34" charset="0"/>
              </a:rPr>
              <a:t>37. </a:t>
            </a:r>
            <a:r>
              <a:rPr lang="en-IE" sz="2000" b="1" dirty="0" err="1">
                <a:effectLst/>
                <a:ea typeface="Calibri" panose="020F0502020204030204" pitchFamily="34" charset="0"/>
                <a:cs typeface="Arial" panose="020B0604020202020204" pitchFamily="34" charset="0"/>
              </a:rPr>
              <a:t>Cén</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fheidhm</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atá</a:t>
            </a:r>
            <a:r>
              <a:rPr lang="en-IE" sz="2000" b="1" dirty="0">
                <a:effectLst/>
                <a:ea typeface="Calibri" panose="020F0502020204030204" pitchFamily="34" charset="0"/>
                <a:cs typeface="Arial" panose="020B0604020202020204" pitchFamily="34" charset="0"/>
              </a:rPr>
              <a:t> ag an </a:t>
            </a:r>
            <a:r>
              <a:rPr lang="en-IE" sz="2000" b="1" dirty="0" err="1">
                <a:effectLst/>
                <a:ea typeface="Calibri" panose="020F0502020204030204" pitchFamily="34" charset="0"/>
                <a:cs typeface="Arial" panose="020B0604020202020204" pitchFamily="34" charset="0"/>
              </a:rPr>
              <a:t>gCoimisiné</a:t>
            </a:r>
            <a:r>
              <a:rPr lang="ga-IE" sz="2000" b="1" dirty="0">
                <a:effectLst/>
                <a:ea typeface="Calibri" panose="020F0502020204030204" pitchFamily="34" charset="0"/>
                <a:cs typeface="Arial" panose="020B0604020202020204" pitchFamily="34" charset="0"/>
              </a:rPr>
              <a:t>i</a:t>
            </a:r>
            <a:r>
              <a:rPr lang="en-IE" sz="2000" b="1" dirty="0">
                <a:effectLst/>
                <a:ea typeface="Calibri" panose="020F0502020204030204" pitchFamily="34" charset="0"/>
                <a:cs typeface="Arial" panose="020B0604020202020204" pitchFamily="34" charset="0"/>
              </a:rPr>
              <a:t>r </a:t>
            </a:r>
            <a:r>
              <a:rPr lang="en-IE" sz="2000" b="1" dirty="0" err="1">
                <a:effectLst/>
                <a:ea typeface="Calibri" panose="020F0502020204030204" pitchFamily="34" charset="0"/>
                <a:cs typeface="Arial" panose="020B0604020202020204" pitchFamily="34" charset="0"/>
              </a:rPr>
              <a:t>Teanga</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maidir</a:t>
            </a:r>
            <a:r>
              <a:rPr lang="en-IE" sz="2000" b="1" dirty="0">
                <a:effectLst/>
                <a:ea typeface="Calibri" panose="020F0502020204030204" pitchFamily="34" charset="0"/>
                <a:cs typeface="Arial" panose="020B0604020202020204" pitchFamily="34" charset="0"/>
              </a:rPr>
              <a:t> le </a:t>
            </a:r>
            <a:r>
              <a:rPr lang="en-IE" sz="2000" b="1" dirty="0" err="1">
                <a:effectLst/>
                <a:ea typeface="Calibri" panose="020F0502020204030204" pitchFamily="34" charset="0"/>
                <a:cs typeface="Arial" panose="020B0604020202020204" pitchFamily="34" charset="0"/>
              </a:rPr>
              <a:t>comhairle</a:t>
            </a:r>
            <a:r>
              <a:rPr lang="en-IE" sz="2000" b="1" dirty="0">
                <a:effectLst/>
                <a:ea typeface="Calibri" panose="020F0502020204030204" pitchFamily="34" charset="0"/>
                <a:cs typeface="Arial" panose="020B0604020202020204" pitchFamily="34" charset="0"/>
              </a:rPr>
              <a:t> a chur </a:t>
            </a:r>
            <a:r>
              <a:rPr lang="en-IE" sz="2000" b="1" dirty="0" err="1">
                <a:effectLst/>
                <a:ea typeface="Calibri" panose="020F0502020204030204" pitchFamily="34" charset="0"/>
                <a:cs typeface="Arial" panose="020B0604020202020204" pitchFamily="34" charset="0"/>
              </a:rPr>
              <a:t>ar</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chomhlachtaí</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poiblí</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i</a:t>
            </a:r>
            <a:r>
              <a:rPr lang="en-IE" sz="2000" b="1" dirty="0">
                <a:effectLst/>
                <a:ea typeface="Calibri" panose="020F0502020204030204" pitchFamily="34" charset="0"/>
                <a:cs typeface="Arial" panose="020B0604020202020204" pitchFamily="34" charset="0"/>
              </a:rPr>
              <a:t> </a:t>
            </a:r>
            <a:r>
              <a:rPr lang="en-IE" sz="2000" b="1" dirty="0" err="1">
                <a:effectLst/>
                <a:ea typeface="Calibri" panose="020F0502020204030204" pitchFamily="34" charset="0"/>
                <a:cs typeface="Arial" panose="020B0604020202020204" pitchFamily="34" charset="0"/>
              </a:rPr>
              <a:t>dtaobh</a:t>
            </a:r>
            <a:r>
              <a:rPr lang="en-IE" sz="2000" b="1" dirty="0">
                <a:effectLst/>
                <a:ea typeface="Calibri" panose="020F0502020204030204" pitchFamily="34" charset="0"/>
                <a:cs typeface="Arial" panose="020B0604020202020204" pitchFamily="34" charset="0"/>
              </a:rPr>
              <a:t> alt 10A.? </a:t>
            </a:r>
            <a:endParaRPr lang="ga-IE" sz="2000" b="1" dirty="0">
              <a:effectLst/>
              <a:ea typeface="Calibri" panose="020F0502020204030204" pitchFamily="34" charset="0"/>
              <a:cs typeface="Arial" panose="020B0604020202020204" pitchFamily="34" charset="0"/>
            </a:endParaRPr>
          </a:p>
          <a:p>
            <a:pPr marL="0" indent="0" algn="just">
              <a:lnSpc>
                <a:spcPct val="107000"/>
              </a:lnSpc>
              <a:spcAft>
                <a:spcPts val="800"/>
              </a:spcAft>
              <a:buNone/>
            </a:pPr>
            <a:r>
              <a:rPr lang="en-IE" sz="2000" dirty="0" err="1">
                <a:effectLst/>
                <a:ea typeface="Calibri" panose="020F0502020204030204" pitchFamily="34" charset="0"/>
                <a:cs typeface="Arial" panose="020B0604020202020204" pitchFamily="34" charset="0"/>
              </a:rPr>
              <a:t>Leagtar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síos</a:t>
            </a:r>
            <a:r>
              <a:rPr lang="en-IE" sz="2000" dirty="0">
                <a:effectLst/>
                <a:ea typeface="Calibri" panose="020F0502020204030204" pitchFamily="34" charset="0"/>
                <a:cs typeface="Arial" panose="020B0604020202020204" pitchFamily="34" charset="0"/>
              </a:rPr>
              <a:t> in alt 21(e) </a:t>
            </a:r>
            <a:r>
              <a:rPr lang="en-IE" sz="2000" dirty="0" err="1">
                <a:effectLst/>
                <a:ea typeface="Calibri" panose="020F0502020204030204" pitchFamily="34" charset="0"/>
                <a:cs typeface="Arial" panose="020B0604020202020204" pitchFamily="34" charset="0"/>
              </a:rPr>
              <a:t>d’Acht</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na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dTeangacha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Oifigiúla</a:t>
            </a:r>
            <a:r>
              <a:rPr lang="en-IE" sz="2000" dirty="0">
                <a:effectLst/>
                <a:ea typeface="Calibri" panose="020F0502020204030204" pitchFamily="34" charset="0"/>
                <a:cs typeface="Arial" panose="020B0604020202020204" pitchFamily="34" charset="0"/>
              </a:rPr>
              <a:t>, 2003, go </a:t>
            </a:r>
            <a:r>
              <a:rPr lang="en-IE" sz="2000" dirty="0" err="1">
                <a:effectLst/>
                <a:ea typeface="Calibri" panose="020F0502020204030204" pitchFamily="34" charset="0"/>
                <a:cs typeface="Arial" panose="020B0604020202020204" pitchFamily="34" charset="0"/>
              </a:rPr>
              <a:t>bhfuil</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i</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measc</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fheidhmeanna</a:t>
            </a:r>
            <a:r>
              <a:rPr lang="en-IE" sz="2000" dirty="0">
                <a:effectLst/>
                <a:ea typeface="Calibri" panose="020F0502020204030204" pitchFamily="34" charset="0"/>
                <a:cs typeface="Arial" panose="020B0604020202020204" pitchFamily="34" charset="0"/>
              </a:rPr>
              <a:t> an </a:t>
            </a:r>
            <a:r>
              <a:rPr lang="en-IE" sz="2000" dirty="0" err="1">
                <a:effectLst/>
                <a:ea typeface="Calibri" panose="020F0502020204030204" pitchFamily="34" charset="0"/>
                <a:cs typeface="Arial" panose="020B0604020202020204" pitchFamily="34" charset="0"/>
              </a:rPr>
              <a:t>Choimisinéara</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Teanga</a:t>
            </a:r>
            <a:r>
              <a:rPr lang="en-IE" sz="2000" dirty="0">
                <a:effectLst/>
                <a:ea typeface="Calibri" panose="020F0502020204030204" pitchFamily="34" charset="0"/>
                <a:cs typeface="Arial" panose="020B0604020202020204" pitchFamily="34" charset="0"/>
              </a:rPr>
              <a:t>: </a:t>
            </a:r>
            <a:endParaRPr lang="ga-IE" sz="2000" dirty="0">
              <a:effectLst/>
              <a:ea typeface="Calibri" panose="020F0502020204030204" pitchFamily="34" charset="0"/>
              <a:cs typeface="Times New Roman" panose="02020603050405020304" pitchFamily="18" charset="0"/>
            </a:endParaRPr>
          </a:p>
          <a:p>
            <a:pPr marL="0" marR="706120" indent="0" algn="just">
              <a:lnSpc>
                <a:spcPct val="107000"/>
              </a:lnSpc>
              <a:spcAft>
                <a:spcPts val="800"/>
              </a:spcAft>
              <a:buNone/>
            </a:pPr>
            <a:r>
              <a:rPr lang="en-IE" sz="2000" i="1" dirty="0">
                <a:effectLst/>
                <a:ea typeface="Calibri" panose="020F0502020204030204" pitchFamily="34" charset="0"/>
                <a:cs typeface="Arial" panose="020B0604020202020204" pitchFamily="34" charset="0"/>
              </a:rPr>
              <a:t>‘</a:t>
            </a:r>
            <a:r>
              <a:rPr lang="en-IE" sz="2000" i="1" dirty="0" err="1">
                <a:effectLst/>
                <a:ea typeface="Calibri" panose="020F0502020204030204" pitchFamily="34" charset="0"/>
                <a:cs typeface="Arial" panose="020B0604020202020204" pitchFamily="34" charset="0"/>
              </a:rPr>
              <a:t>Comhairle</a:t>
            </a:r>
            <a:r>
              <a:rPr lang="en-IE" sz="2000" i="1" dirty="0">
                <a:effectLst/>
                <a:ea typeface="Calibri" panose="020F0502020204030204" pitchFamily="34" charset="0"/>
                <a:cs typeface="Arial" panose="020B0604020202020204" pitchFamily="34" charset="0"/>
              </a:rPr>
              <a:t> </a:t>
            </a:r>
            <a:r>
              <a:rPr lang="en-IE" sz="2000" i="1" dirty="0" err="1">
                <a:effectLst/>
                <a:ea typeface="Calibri" panose="020F0502020204030204" pitchFamily="34" charset="0"/>
                <a:cs typeface="Arial" panose="020B0604020202020204" pitchFamily="34" charset="0"/>
              </a:rPr>
              <a:t>nó</a:t>
            </a:r>
            <a:r>
              <a:rPr lang="en-IE" sz="2000" i="1" dirty="0">
                <a:effectLst/>
                <a:ea typeface="Calibri" panose="020F0502020204030204" pitchFamily="34" charset="0"/>
                <a:cs typeface="Arial" panose="020B0604020202020204" pitchFamily="34" charset="0"/>
              </a:rPr>
              <a:t> </a:t>
            </a:r>
            <a:r>
              <a:rPr lang="en-IE" sz="2000" i="1" dirty="0" err="1">
                <a:effectLst/>
                <a:ea typeface="Calibri" panose="020F0502020204030204" pitchFamily="34" charset="0"/>
                <a:cs typeface="Arial" panose="020B0604020202020204" pitchFamily="34" charset="0"/>
              </a:rPr>
              <a:t>cúnamh</a:t>
            </a:r>
            <a:r>
              <a:rPr lang="en-IE" sz="2000" i="1" dirty="0">
                <a:effectLst/>
                <a:ea typeface="Calibri" panose="020F0502020204030204" pitchFamily="34" charset="0"/>
                <a:cs typeface="Arial" panose="020B0604020202020204" pitchFamily="34" charset="0"/>
              </a:rPr>
              <a:t> </a:t>
            </a:r>
            <a:r>
              <a:rPr lang="en-IE" sz="2000" i="1" dirty="0" err="1">
                <a:effectLst/>
                <a:ea typeface="Calibri" panose="020F0502020204030204" pitchFamily="34" charset="0"/>
                <a:cs typeface="Arial" panose="020B0604020202020204" pitchFamily="34" charset="0"/>
              </a:rPr>
              <a:t>eile</a:t>
            </a:r>
            <a:r>
              <a:rPr lang="en-IE" sz="2000" i="1" dirty="0">
                <a:effectLst/>
                <a:ea typeface="Calibri" panose="020F0502020204030204" pitchFamily="34" charset="0"/>
                <a:cs typeface="Arial" panose="020B0604020202020204" pitchFamily="34" charset="0"/>
              </a:rPr>
              <a:t> a </a:t>
            </a:r>
            <a:r>
              <a:rPr lang="en-IE" sz="2000" i="1" dirty="0" err="1">
                <a:effectLst/>
                <a:ea typeface="Calibri" panose="020F0502020204030204" pitchFamily="34" charset="0"/>
                <a:cs typeface="Arial" panose="020B0604020202020204" pitchFamily="34" charset="0"/>
              </a:rPr>
              <a:t>sholáthar</a:t>
            </a:r>
            <a:r>
              <a:rPr lang="en-IE" sz="2000" i="1" dirty="0">
                <a:effectLst/>
                <a:ea typeface="Calibri" panose="020F0502020204030204" pitchFamily="34" charset="0"/>
                <a:cs typeface="Arial" panose="020B0604020202020204" pitchFamily="34" charset="0"/>
              </a:rPr>
              <a:t>, de </a:t>
            </a:r>
            <a:r>
              <a:rPr lang="en-IE" sz="2000" i="1" dirty="0" err="1">
                <a:effectLst/>
                <a:ea typeface="Calibri" panose="020F0502020204030204" pitchFamily="34" charset="0"/>
                <a:cs typeface="Arial" panose="020B0604020202020204" pitchFamily="34" charset="0"/>
              </a:rPr>
              <a:t>réir</a:t>
            </a:r>
            <a:r>
              <a:rPr lang="en-IE" sz="2000" i="1" dirty="0">
                <a:effectLst/>
                <a:ea typeface="Calibri" panose="020F0502020204030204" pitchFamily="34" charset="0"/>
                <a:cs typeface="Arial" panose="020B0604020202020204" pitchFamily="34" charset="0"/>
              </a:rPr>
              <a:t> mar is </a:t>
            </a:r>
            <a:r>
              <a:rPr lang="en-IE" sz="2000" i="1" dirty="0" err="1">
                <a:effectLst/>
                <a:ea typeface="Calibri" panose="020F0502020204030204" pitchFamily="34" charset="0"/>
                <a:cs typeface="Arial" panose="020B0604020202020204" pitchFamily="34" charset="0"/>
              </a:rPr>
              <a:t>cuí</a:t>
            </a:r>
            <a:r>
              <a:rPr lang="en-IE" sz="2000" i="1" dirty="0">
                <a:effectLst/>
                <a:ea typeface="Calibri" panose="020F0502020204030204" pitchFamily="34" charset="0"/>
                <a:cs typeface="Arial" panose="020B0604020202020204" pitchFamily="34" charset="0"/>
              </a:rPr>
              <a:t> leis </a:t>
            </a:r>
            <a:r>
              <a:rPr lang="en-IE" sz="2000" i="1" dirty="0" err="1">
                <a:effectLst/>
                <a:ea typeface="Calibri" panose="020F0502020204030204" pitchFamily="34" charset="0"/>
                <a:cs typeface="Arial" panose="020B0604020202020204" pitchFamily="34" charset="0"/>
              </a:rPr>
              <a:t>nó</a:t>
            </a:r>
            <a:r>
              <a:rPr lang="en-IE" sz="2000" i="1" dirty="0">
                <a:effectLst/>
                <a:ea typeface="Calibri" panose="020F0502020204030204" pitchFamily="34" charset="0"/>
                <a:cs typeface="Arial" panose="020B0604020202020204" pitchFamily="34" charset="0"/>
              </a:rPr>
              <a:t> </a:t>
            </a:r>
            <a:r>
              <a:rPr lang="en-IE" sz="2000" i="1" dirty="0" err="1">
                <a:effectLst/>
                <a:ea typeface="Calibri" panose="020F0502020204030204" pitchFamily="34" charset="0"/>
                <a:cs typeface="Arial" panose="020B0604020202020204" pitchFamily="34" charset="0"/>
              </a:rPr>
              <a:t>léi</a:t>
            </a:r>
            <a:r>
              <a:rPr lang="en-IE" sz="2000" i="1" dirty="0">
                <a:effectLst/>
                <a:ea typeface="Calibri" panose="020F0502020204030204" pitchFamily="34" charset="0"/>
                <a:cs typeface="Arial" panose="020B0604020202020204" pitchFamily="34" charset="0"/>
              </a:rPr>
              <a:t>, do </a:t>
            </a:r>
            <a:r>
              <a:rPr lang="en-IE" sz="2000" i="1" dirty="0" err="1">
                <a:effectLst/>
                <a:ea typeface="Calibri" panose="020F0502020204030204" pitchFamily="34" charset="0"/>
                <a:cs typeface="Arial" panose="020B0604020202020204" pitchFamily="34" charset="0"/>
              </a:rPr>
              <a:t>chomhlachtaí</a:t>
            </a:r>
            <a:r>
              <a:rPr lang="en-IE" sz="2000" i="1" dirty="0">
                <a:effectLst/>
                <a:ea typeface="Calibri" panose="020F0502020204030204" pitchFamily="34" charset="0"/>
                <a:cs typeface="Arial" panose="020B0604020202020204" pitchFamily="34" charset="0"/>
              </a:rPr>
              <a:t> </a:t>
            </a:r>
            <a:r>
              <a:rPr lang="en-IE" sz="2000" i="1" dirty="0" err="1">
                <a:effectLst/>
                <a:ea typeface="Calibri" panose="020F0502020204030204" pitchFamily="34" charset="0"/>
                <a:cs typeface="Arial" panose="020B0604020202020204" pitchFamily="34" charset="0"/>
              </a:rPr>
              <a:t>poiblí</a:t>
            </a:r>
            <a:r>
              <a:rPr lang="en-IE" sz="2000" i="1" dirty="0">
                <a:effectLst/>
                <a:ea typeface="Calibri" panose="020F0502020204030204" pitchFamily="34" charset="0"/>
                <a:cs typeface="Arial" panose="020B0604020202020204" pitchFamily="34" charset="0"/>
              </a:rPr>
              <a:t> </a:t>
            </a:r>
            <a:r>
              <a:rPr lang="en-IE" sz="2000" i="1" dirty="0" err="1">
                <a:effectLst/>
                <a:ea typeface="Calibri" panose="020F0502020204030204" pitchFamily="34" charset="0"/>
                <a:cs typeface="Arial" panose="020B0604020202020204" pitchFamily="34" charset="0"/>
              </a:rPr>
              <a:t>maidir</a:t>
            </a:r>
            <a:r>
              <a:rPr lang="en-IE" sz="2000" i="1" dirty="0">
                <a:effectLst/>
                <a:ea typeface="Calibri" panose="020F0502020204030204" pitchFamily="34" charset="0"/>
                <a:cs typeface="Arial" panose="020B0604020202020204" pitchFamily="34" charset="0"/>
              </a:rPr>
              <a:t> </a:t>
            </a:r>
            <a:r>
              <a:rPr lang="en-IE" sz="2000" i="1" dirty="0" err="1">
                <a:effectLst/>
                <a:ea typeface="Calibri" panose="020F0502020204030204" pitchFamily="34" charset="0"/>
                <a:cs typeface="Arial" panose="020B0604020202020204" pitchFamily="34" charset="0"/>
              </a:rPr>
              <a:t>lena</a:t>
            </a:r>
            <a:r>
              <a:rPr lang="en-IE" sz="2000" i="1" dirty="0">
                <a:effectLst/>
                <a:ea typeface="Calibri" panose="020F0502020204030204" pitchFamily="34" charset="0"/>
                <a:cs typeface="Arial" panose="020B0604020202020204" pitchFamily="34" charset="0"/>
              </a:rPr>
              <a:t> n-</a:t>
            </a:r>
            <a:r>
              <a:rPr lang="en-IE" sz="2000" i="1" dirty="0" err="1">
                <a:effectLst/>
                <a:ea typeface="Calibri" panose="020F0502020204030204" pitchFamily="34" charset="0"/>
                <a:cs typeface="Arial" panose="020B0604020202020204" pitchFamily="34" charset="0"/>
              </a:rPr>
              <a:t>oibleagáidí</a:t>
            </a:r>
            <a:r>
              <a:rPr lang="en-IE" sz="2000" i="1" dirty="0">
                <a:effectLst/>
                <a:ea typeface="Calibri" panose="020F0502020204030204" pitchFamily="34" charset="0"/>
                <a:cs typeface="Arial" panose="020B0604020202020204" pitchFamily="34" charset="0"/>
              </a:rPr>
              <a:t> </a:t>
            </a:r>
            <a:r>
              <a:rPr lang="en-IE" sz="2000" i="1" dirty="0" err="1">
                <a:effectLst/>
                <a:ea typeface="Calibri" panose="020F0502020204030204" pitchFamily="34" charset="0"/>
                <a:cs typeface="Arial" panose="020B0604020202020204" pitchFamily="34" charset="0"/>
              </a:rPr>
              <a:t>faoin</a:t>
            </a:r>
            <a:r>
              <a:rPr lang="en-IE" sz="2000" i="1" dirty="0">
                <a:effectLst/>
                <a:ea typeface="Calibri" panose="020F0502020204030204" pitchFamily="34" charset="0"/>
                <a:cs typeface="Arial" panose="020B0604020202020204" pitchFamily="34" charset="0"/>
              </a:rPr>
              <a:t> </a:t>
            </a:r>
            <a:r>
              <a:rPr lang="en-IE" sz="2000" i="1" dirty="0" err="1">
                <a:effectLst/>
                <a:ea typeface="Calibri" panose="020F0502020204030204" pitchFamily="34" charset="0"/>
                <a:cs typeface="Arial" panose="020B0604020202020204" pitchFamily="34" charset="0"/>
              </a:rPr>
              <a:t>Acht</a:t>
            </a:r>
            <a:r>
              <a:rPr lang="en-IE" sz="2000" i="1" dirty="0">
                <a:effectLst/>
                <a:ea typeface="Calibri" panose="020F0502020204030204" pitchFamily="34" charset="0"/>
                <a:cs typeface="Arial" panose="020B0604020202020204" pitchFamily="34" charset="0"/>
              </a:rPr>
              <a:t> </a:t>
            </a:r>
            <a:r>
              <a:rPr lang="en-IE" sz="2000" i="1" dirty="0" err="1">
                <a:effectLst/>
                <a:ea typeface="Calibri" panose="020F0502020204030204" pitchFamily="34" charset="0"/>
                <a:cs typeface="Arial" panose="020B0604020202020204" pitchFamily="34" charset="0"/>
              </a:rPr>
              <a:t>seo</a:t>
            </a:r>
            <a:r>
              <a:rPr lang="en-IE" sz="2000" i="1" dirty="0">
                <a:effectLst/>
                <a:ea typeface="Calibri" panose="020F0502020204030204" pitchFamily="34" charset="0"/>
                <a:cs typeface="Arial" panose="020B0604020202020204" pitchFamily="34" charset="0"/>
              </a:rPr>
              <a:t>.’</a:t>
            </a:r>
            <a:endParaRPr lang="ga-IE" sz="20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25107419"/>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36028" y="903921"/>
            <a:ext cx="8240110" cy="5297182"/>
          </a:xfrm>
        </p:spPr>
        <p:txBody>
          <a:bodyPr rtlCol="0">
            <a:normAutofit lnSpcReduction="10000"/>
          </a:bodyPr>
          <a:lstStyle/>
          <a:p>
            <a:pPr marL="0" indent="0" algn="just" fontAlgn="auto">
              <a:spcAft>
                <a:spcPts val="0"/>
              </a:spcAft>
              <a:buNone/>
              <a:defRPr/>
            </a:pPr>
            <a:r>
              <a:rPr lang="en-US" sz="1900" b="1" dirty="0"/>
              <a:t>38. </a:t>
            </a:r>
            <a:r>
              <a:rPr lang="en-IE" sz="1900" b="1" dirty="0" err="1">
                <a:effectLst/>
                <a:ea typeface="Calibri" panose="020F0502020204030204" pitchFamily="34" charset="0"/>
                <a:cs typeface="Arial" panose="020B0604020202020204" pitchFamily="34" charset="0"/>
              </a:rPr>
              <a:t>Céard</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iad</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feidhmeanna</a:t>
            </a:r>
            <a:r>
              <a:rPr lang="en-IE" sz="1900" b="1" dirty="0">
                <a:effectLst/>
                <a:ea typeface="Calibri" panose="020F0502020204030204" pitchFamily="34" charset="0"/>
                <a:cs typeface="Arial" panose="020B0604020202020204" pitchFamily="34" charset="0"/>
              </a:rPr>
              <a:t> an </a:t>
            </a:r>
            <a:r>
              <a:rPr lang="en-IE" sz="1900" b="1" dirty="0" err="1">
                <a:effectLst/>
                <a:ea typeface="Calibri" panose="020F0502020204030204" pitchFamily="34" charset="0"/>
                <a:cs typeface="Arial" panose="020B0604020202020204" pitchFamily="34" charset="0"/>
              </a:rPr>
              <a:t>Choimisinéara</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Teanga</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maidir</a:t>
            </a:r>
            <a:r>
              <a:rPr lang="en-IE" sz="1900" b="1" dirty="0">
                <a:effectLst/>
                <a:ea typeface="Calibri" panose="020F0502020204030204" pitchFamily="34" charset="0"/>
                <a:cs typeface="Arial" panose="020B0604020202020204" pitchFamily="34" charset="0"/>
              </a:rPr>
              <a:t> le </a:t>
            </a:r>
            <a:r>
              <a:rPr lang="en-IE" sz="1900" b="1" dirty="0" err="1">
                <a:effectLst/>
                <a:ea typeface="Calibri" panose="020F0502020204030204" pitchFamily="34" charset="0"/>
                <a:cs typeface="Arial" panose="020B0604020202020204" pitchFamily="34" charset="0"/>
              </a:rPr>
              <a:t>comhlíonadh</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comhlachtaí</a:t>
            </a:r>
            <a:r>
              <a:rPr lang="en-IE" sz="1900" b="1" dirty="0">
                <a:effectLst/>
                <a:ea typeface="Calibri" panose="020F0502020204030204" pitchFamily="34" charset="0"/>
                <a:cs typeface="Arial" panose="020B0604020202020204" pitchFamily="34" charset="0"/>
              </a:rPr>
              <a:t> </a:t>
            </a:r>
            <a:r>
              <a:rPr lang="en-IE" sz="1900" b="1" dirty="0" err="1">
                <a:effectLst/>
                <a:ea typeface="Calibri" panose="020F0502020204030204" pitchFamily="34" charset="0"/>
                <a:cs typeface="Arial" panose="020B0604020202020204" pitchFamily="34" charset="0"/>
              </a:rPr>
              <a:t>poiblí</a:t>
            </a:r>
            <a:r>
              <a:rPr lang="en-IE" sz="1900" b="1" dirty="0">
                <a:effectLst/>
                <a:ea typeface="Calibri" panose="020F0502020204030204" pitchFamily="34" charset="0"/>
                <a:cs typeface="Arial" panose="020B0604020202020204" pitchFamily="34" charset="0"/>
              </a:rPr>
              <a:t> le halt 10A. a </a:t>
            </a:r>
            <a:r>
              <a:rPr lang="en-IE" sz="1900" b="1" dirty="0" err="1">
                <a:effectLst/>
                <a:ea typeface="Calibri" panose="020F0502020204030204" pitchFamily="34" charset="0"/>
                <a:cs typeface="Arial" panose="020B0604020202020204" pitchFamily="34" charset="0"/>
              </a:rPr>
              <a:t>chinntiú</a:t>
            </a:r>
            <a:r>
              <a:rPr lang="en-IE" sz="1900" b="1" dirty="0">
                <a:effectLst/>
                <a:ea typeface="Calibri" panose="020F0502020204030204" pitchFamily="34" charset="0"/>
                <a:cs typeface="Arial" panose="020B0604020202020204" pitchFamily="34" charset="0"/>
              </a:rPr>
              <a:t>? </a:t>
            </a:r>
            <a:endParaRPr lang="en-US" sz="1900" b="1" dirty="0"/>
          </a:p>
          <a:p>
            <a:pPr marL="0" indent="0" algn="just">
              <a:lnSpc>
                <a:spcPct val="107000"/>
              </a:lnSpc>
              <a:spcAft>
                <a:spcPts val="800"/>
              </a:spcAft>
              <a:buNone/>
            </a:pPr>
            <a:r>
              <a:rPr lang="en-IE" sz="1900" dirty="0" err="1">
                <a:effectLst/>
                <a:ea typeface="Calibri" panose="020F0502020204030204" pitchFamily="34" charset="0"/>
                <a:cs typeface="Arial" panose="020B0604020202020204" pitchFamily="34" charset="0"/>
              </a:rPr>
              <a:t>Leagtar</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síos</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feidhmeanna</a:t>
            </a:r>
            <a:r>
              <a:rPr lang="en-IE" sz="1900" dirty="0">
                <a:effectLst/>
                <a:ea typeface="Calibri" panose="020F0502020204030204" pitchFamily="34" charset="0"/>
                <a:cs typeface="Arial" panose="020B0604020202020204" pitchFamily="34" charset="0"/>
              </a:rPr>
              <a:t> an </a:t>
            </a:r>
            <a:r>
              <a:rPr lang="en-IE" sz="1900" dirty="0" err="1">
                <a:effectLst/>
                <a:ea typeface="Calibri" panose="020F0502020204030204" pitchFamily="34" charset="0"/>
                <a:cs typeface="Arial" panose="020B0604020202020204" pitchFamily="34" charset="0"/>
              </a:rPr>
              <a:t>Choimisinéara</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Teanga</a:t>
            </a:r>
            <a:r>
              <a:rPr lang="en-IE" sz="1900" dirty="0">
                <a:effectLst/>
                <a:ea typeface="Calibri" panose="020F0502020204030204" pitchFamily="34" charset="0"/>
                <a:cs typeface="Arial" panose="020B0604020202020204" pitchFamily="34" charset="0"/>
              </a:rPr>
              <a:t> mar </a:t>
            </a:r>
            <a:r>
              <a:rPr lang="en-IE" sz="1900" dirty="0" err="1">
                <a:effectLst/>
                <a:ea typeface="Calibri" panose="020F0502020204030204" pitchFamily="34" charset="0"/>
                <a:cs typeface="Arial" panose="020B0604020202020204" pitchFamily="34" charset="0"/>
              </a:rPr>
              <a:t>seo</a:t>
            </a:r>
            <a:r>
              <a:rPr lang="en-IE" sz="1900" dirty="0">
                <a:effectLst/>
                <a:ea typeface="Calibri" panose="020F0502020204030204" pitchFamily="34" charset="0"/>
                <a:cs typeface="Arial" panose="020B0604020202020204" pitchFamily="34" charset="0"/>
              </a:rPr>
              <a:t> a </a:t>
            </a:r>
            <a:r>
              <a:rPr lang="en-IE" sz="1900" dirty="0" err="1">
                <a:effectLst/>
                <a:ea typeface="Calibri" panose="020F0502020204030204" pitchFamily="34" charset="0"/>
                <a:cs typeface="Arial" panose="020B0604020202020204" pitchFamily="34" charset="0"/>
              </a:rPr>
              <a:t>leanas</a:t>
            </a:r>
            <a:r>
              <a:rPr lang="en-IE" sz="1900" dirty="0">
                <a:effectLst/>
                <a:ea typeface="Calibri" panose="020F0502020204030204" pitchFamily="34" charset="0"/>
                <a:cs typeface="Arial" panose="020B0604020202020204" pitchFamily="34" charset="0"/>
              </a:rPr>
              <a:t> in </a:t>
            </a:r>
            <a:r>
              <a:rPr lang="en-IE" sz="1900" dirty="0" err="1">
                <a:effectLst/>
                <a:ea typeface="Calibri" panose="020F0502020204030204" pitchFamily="34" charset="0"/>
                <a:cs typeface="Arial" panose="020B0604020202020204" pitchFamily="34" charset="0"/>
              </a:rPr>
              <a:t>ailt</a:t>
            </a:r>
            <a:r>
              <a:rPr lang="en-IE" sz="1900" dirty="0">
                <a:effectLst/>
                <a:ea typeface="Calibri" panose="020F0502020204030204" pitchFamily="34" charset="0"/>
                <a:cs typeface="Arial" panose="020B0604020202020204" pitchFamily="34" charset="0"/>
              </a:rPr>
              <a:t> 21 (a), (b) &amp; (c) </a:t>
            </a:r>
            <a:r>
              <a:rPr lang="en-IE" sz="1900" dirty="0" err="1">
                <a:effectLst/>
                <a:ea typeface="Calibri" panose="020F0502020204030204" pitchFamily="34" charset="0"/>
                <a:cs typeface="Arial" panose="020B0604020202020204" pitchFamily="34" charset="0"/>
              </a:rPr>
              <a:t>d’Acht</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na</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dTeangacha</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Oifigiúla</a:t>
            </a:r>
            <a:r>
              <a:rPr lang="en-IE" sz="1900" dirty="0">
                <a:effectLst/>
                <a:ea typeface="Calibri" panose="020F0502020204030204" pitchFamily="34" charset="0"/>
                <a:cs typeface="Arial" panose="020B0604020202020204" pitchFamily="34" charset="0"/>
              </a:rPr>
              <a:t>, 2003: </a:t>
            </a:r>
            <a:endParaRPr lang="ga-IE" sz="1900" dirty="0">
              <a:effectLst/>
              <a:ea typeface="Calibri" panose="020F0502020204030204" pitchFamily="34" charset="0"/>
              <a:cs typeface="Times New Roman" panose="02020603050405020304" pitchFamily="18" charset="0"/>
            </a:endParaRPr>
          </a:p>
          <a:p>
            <a:pPr marL="0" marR="525780" indent="0" algn="just">
              <a:lnSpc>
                <a:spcPct val="107000"/>
              </a:lnSpc>
              <a:spcAft>
                <a:spcPts val="800"/>
              </a:spcAft>
              <a:buNone/>
            </a:pPr>
            <a:r>
              <a:rPr lang="ga-IE" sz="1900" dirty="0">
                <a:effectLst/>
                <a:ea typeface="Calibri" panose="020F0502020204030204" pitchFamily="34" charset="0"/>
                <a:cs typeface="Arial" panose="020B0604020202020204" pitchFamily="34" charset="0"/>
              </a:rPr>
              <a:t>	</a:t>
            </a:r>
            <a:r>
              <a:rPr lang="en-IE" sz="1900" dirty="0">
                <a:effectLst/>
                <a:ea typeface="Calibri" panose="020F0502020204030204" pitchFamily="34" charset="0"/>
                <a:cs typeface="Arial" panose="020B0604020202020204" pitchFamily="34" charset="0"/>
              </a:rPr>
              <a:t>s.21 (a) - ‘</a:t>
            </a:r>
            <a:r>
              <a:rPr lang="en-IE" sz="1900" dirty="0" err="1">
                <a:effectLst/>
                <a:ea typeface="Calibri" panose="020F0502020204030204" pitchFamily="34" charset="0"/>
                <a:cs typeface="Arial" panose="020B0604020202020204" pitchFamily="34" charset="0"/>
              </a:rPr>
              <a:t>faireachán</a:t>
            </a:r>
            <a:r>
              <a:rPr lang="en-IE" sz="1900" dirty="0">
                <a:effectLst/>
                <a:ea typeface="Calibri" panose="020F0502020204030204" pitchFamily="34" charset="0"/>
                <a:cs typeface="Arial" panose="020B0604020202020204" pitchFamily="34" charset="0"/>
              </a:rPr>
              <a:t> a </a:t>
            </a:r>
            <a:r>
              <a:rPr lang="en-IE" sz="1900" dirty="0" err="1">
                <a:effectLst/>
                <a:ea typeface="Calibri" panose="020F0502020204030204" pitchFamily="34" charset="0"/>
                <a:cs typeface="Arial" panose="020B0604020202020204" pitchFamily="34" charset="0"/>
              </a:rPr>
              <a:t>dhéanamh</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ar</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chomhlíonadh</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fhorálacha</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	</a:t>
            </a:r>
            <a:r>
              <a:rPr lang="en-IE" sz="1900" dirty="0">
                <a:effectLst/>
                <a:ea typeface="Calibri" panose="020F0502020204030204" pitchFamily="34" charset="0"/>
                <a:cs typeface="Arial" panose="020B0604020202020204" pitchFamily="34" charset="0"/>
              </a:rPr>
              <a:t>an </a:t>
            </a:r>
            <a:r>
              <a:rPr lang="en-IE" sz="1900" dirty="0" err="1">
                <a:effectLst/>
                <a:ea typeface="Calibri" panose="020F0502020204030204" pitchFamily="34" charset="0"/>
                <a:cs typeface="Arial" panose="020B0604020202020204" pitchFamily="34" charset="0"/>
              </a:rPr>
              <a:t>Achta</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seo</a:t>
            </a:r>
            <a:r>
              <a:rPr lang="en-IE" sz="1900" dirty="0">
                <a:effectLst/>
                <a:ea typeface="Calibri" panose="020F0502020204030204" pitchFamily="34" charset="0"/>
                <a:cs typeface="Arial" panose="020B0604020202020204" pitchFamily="34" charset="0"/>
              </a:rPr>
              <a:t> ag </a:t>
            </a:r>
            <a:r>
              <a:rPr lang="en-IE" sz="1900" dirty="0" err="1">
                <a:effectLst/>
                <a:ea typeface="Calibri" panose="020F0502020204030204" pitchFamily="34" charset="0"/>
                <a:cs typeface="Arial" panose="020B0604020202020204" pitchFamily="34" charset="0"/>
              </a:rPr>
              <a:t>comhlachtaí</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poiblí</a:t>
            </a:r>
            <a:r>
              <a:rPr lang="en-IE" sz="1900" dirty="0">
                <a:effectLst/>
                <a:ea typeface="Calibri" panose="020F0502020204030204" pitchFamily="34" charset="0"/>
                <a:cs typeface="Arial" panose="020B0604020202020204" pitchFamily="34" charset="0"/>
              </a:rPr>
              <a:t>’ – </a:t>
            </a:r>
            <a:endParaRPr lang="ga-IE" sz="1900" dirty="0">
              <a:effectLst/>
              <a:ea typeface="Calibri" panose="020F0502020204030204" pitchFamily="34" charset="0"/>
              <a:cs typeface="Times New Roman" panose="02020603050405020304" pitchFamily="18" charset="0"/>
            </a:endParaRPr>
          </a:p>
          <a:p>
            <a:pPr marL="0" marR="525780" indent="0">
              <a:lnSpc>
                <a:spcPct val="107000"/>
              </a:lnSpc>
              <a:spcAft>
                <a:spcPts val="800"/>
              </a:spcAft>
              <a:buNone/>
            </a:pPr>
            <a:r>
              <a:rPr lang="ga-IE" sz="1900" dirty="0">
                <a:effectLst/>
                <a:ea typeface="Calibri" panose="020F0502020204030204" pitchFamily="34" charset="0"/>
                <a:cs typeface="Arial" panose="020B0604020202020204" pitchFamily="34" charset="0"/>
              </a:rPr>
              <a:t>	</a:t>
            </a:r>
            <a:r>
              <a:rPr lang="en-IE" sz="1900" dirty="0">
                <a:effectLst/>
                <a:ea typeface="Calibri" panose="020F0502020204030204" pitchFamily="34" charset="0"/>
                <a:cs typeface="Arial" panose="020B0604020202020204" pitchFamily="34" charset="0"/>
              </a:rPr>
              <a:t>s.21 (b) – ‘</a:t>
            </a:r>
            <a:r>
              <a:rPr lang="en-IE" sz="1900" dirty="0" err="1">
                <a:effectLst/>
                <a:ea typeface="Calibri" panose="020F0502020204030204" pitchFamily="34" charset="0"/>
                <a:cs typeface="Arial" panose="020B0604020202020204" pitchFamily="34" charset="0"/>
              </a:rPr>
              <a:t>gach</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beart</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riachtanach</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atá</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faoi</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réim</a:t>
            </a:r>
            <a:r>
              <a:rPr lang="en-IE" sz="1900" dirty="0">
                <a:effectLst/>
                <a:ea typeface="Calibri" panose="020F0502020204030204" pitchFamily="34" charset="0"/>
                <a:cs typeface="Arial" panose="020B0604020202020204" pitchFamily="34" charset="0"/>
              </a:rPr>
              <a:t> a </a:t>
            </a:r>
            <a:r>
              <a:rPr lang="en-IE" sz="1900" dirty="0" err="1">
                <a:effectLst/>
                <a:ea typeface="Calibri" panose="020F0502020204030204" pitchFamily="34" charset="0"/>
                <a:cs typeface="Arial" panose="020B0604020202020204" pitchFamily="34" charset="0"/>
              </a:rPr>
              <a:t>údaráis</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nó</a:t>
            </a:r>
            <a:r>
              <a:rPr lang="en-IE" sz="1900" dirty="0">
                <a:effectLst/>
                <a:ea typeface="Calibri" panose="020F0502020204030204" pitchFamily="34" charset="0"/>
                <a:cs typeface="Arial" panose="020B0604020202020204" pitchFamily="34" charset="0"/>
              </a:rPr>
              <a:t> a </a:t>
            </a:r>
            <a:r>
              <a:rPr lang="ga-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húdaráis</a:t>
            </a:r>
            <a:r>
              <a:rPr lang="en-IE" sz="1900" dirty="0">
                <a:effectLst/>
                <a:ea typeface="Calibri" panose="020F0502020204030204" pitchFamily="34" charset="0"/>
                <a:cs typeface="Arial" panose="020B0604020202020204" pitchFamily="34" charset="0"/>
              </a:rPr>
              <a:t> a </a:t>
            </a:r>
            <a:r>
              <a:rPr lang="en-IE" sz="1900" dirty="0" err="1">
                <a:effectLst/>
                <a:ea typeface="Calibri" panose="020F0502020204030204" pitchFamily="34" charset="0"/>
                <a:cs typeface="Arial" panose="020B0604020202020204" pitchFamily="34" charset="0"/>
              </a:rPr>
              <a:t>dhéanamh</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chun</a:t>
            </a:r>
            <a:r>
              <a:rPr lang="en-IE" sz="1900" dirty="0">
                <a:effectLst/>
                <a:ea typeface="Calibri" panose="020F0502020204030204" pitchFamily="34" charset="0"/>
                <a:cs typeface="Arial" panose="020B0604020202020204" pitchFamily="34" charset="0"/>
              </a:rPr>
              <a:t> a </a:t>
            </a:r>
            <a:r>
              <a:rPr lang="en-IE" sz="1900" dirty="0" err="1">
                <a:effectLst/>
                <a:ea typeface="Calibri" panose="020F0502020204030204" pitchFamily="34" charset="0"/>
                <a:cs typeface="Arial" panose="020B0604020202020204" pitchFamily="34" charset="0"/>
              </a:rPr>
              <a:t>chinntiú</a:t>
            </a:r>
            <a:r>
              <a:rPr lang="en-IE" sz="1900" dirty="0">
                <a:effectLst/>
                <a:ea typeface="Calibri" panose="020F0502020204030204" pitchFamily="34" charset="0"/>
                <a:cs typeface="Arial" panose="020B0604020202020204" pitchFamily="34" charset="0"/>
              </a:rPr>
              <a:t> go </a:t>
            </a:r>
            <a:r>
              <a:rPr lang="en-IE" sz="1900" dirty="0" err="1">
                <a:effectLst/>
                <a:ea typeface="Calibri" panose="020F0502020204030204" pitchFamily="34" charset="0"/>
                <a:cs typeface="Arial" panose="020B0604020202020204" pitchFamily="34" charset="0"/>
              </a:rPr>
              <a:t>gcomhlíonfaidh</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comhlachtaí</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poiblí</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forálacha</a:t>
            </a:r>
            <a:r>
              <a:rPr lang="en-IE" sz="1900" dirty="0">
                <a:effectLst/>
                <a:ea typeface="Calibri" panose="020F0502020204030204" pitchFamily="34" charset="0"/>
                <a:cs typeface="Arial" panose="020B0604020202020204" pitchFamily="34" charset="0"/>
              </a:rPr>
              <a:t> an </a:t>
            </a:r>
            <a:r>
              <a:rPr lang="en-IE" sz="1900" dirty="0" err="1">
                <a:effectLst/>
                <a:ea typeface="Calibri" panose="020F0502020204030204" pitchFamily="34" charset="0"/>
                <a:cs typeface="Arial" panose="020B0604020202020204" pitchFamily="34" charset="0"/>
              </a:rPr>
              <a:t>Achta</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seo</a:t>
            </a:r>
            <a:r>
              <a:rPr lang="en-IE" sz="1900" dirty="0">
                <a:effectLst/>
                <a:ea typeface="Calibri" panose="020F0502020204030204" pitchFamily="34" charset="0"/>
                <a:cs typeface="Arial" panose="020B0604020202020204" pitchFamily="34" charset="0"/>
              </a:rPr>
              <a:t>’ </a:t>
            </a:r>
            <a:endParaRPr lang="ga-IE" sz="1900" dirty="0">
              <a:effectLst/>
              <a:ea typeface="Calibri" panose="020F0502020204030204" pitchFamily="34" charset="0"/>
              <a:cs typeface="Times New Roman" panose="02020603050405020304" pitchFamily="18" charset="0"/>
            </a:endParaRPr>
          </a:p>
          <a:p>
            <a:pPr marL="0" marR="525780" indent="0">
              <a:lnSpc>
                <a:spcPct val="107000"/>
              </a:lnSpc>
              <a:spcAft>
                <a:spcPts val="800"/>
              </a:spcAft>
              <a:buNone/>
            </a:pPr>
            <a:r>
              <a:rPr lang="ga-IE" sz="1900" dirty="0">
                <a:effectLst/>
                <a:ea typeface="Calibri" panose="020F0502020204030204" pitchFamily="34" charset="0"/>
                <a:cs typeface="Arial" panose="020B0604020202020204" pitchFamily="34" charset="0"/>
              </a:rPr>
              <a:t>	</a:t>
            </a:r>
            <a:r>
              <a:rPr lang="en-IE" sz="1900" dirty="0">
                <a:effectLst/>
                <a:ea typeface="Calibri" panose="020F0502020204030204" pitchFamily="34" charset="0"/>
                <a:cs typeface="Arial" panose="020B0604020202020204" pitchFamily="34" charset="0"/>
              </a:rPr>
              <a:t>s.21 (c) - ‘</a:t>
            </a:r>
            <a:r>
              <a:rPr lang="en-IE" sz="1900" dirty="0" err="1">
                <a:effectLst/>
                <a:ea typeface="Calibri" panose="020F0502020204030204" pitchFamily="34" charset="0"/>
                <a:cs typeface="Arial" panose="020B0604020202020204" pitchFamily="34" charset="0"/>
              </a:rPr>
              <a:t>imscrúduithe</a:t>
            </a:r>
            <a:r>
              <a:rPr lang="en-IE" sz="1900" dirty="0">
                <a:effectLst/>
                <a:ea typeface="Calibri" panose="020F0502020204030204" pitchFamily="34" charset="0"/>
                <a:cs typeface="Arial" panose="020B0604020202020204" pitchFamily="34" charset="0"/>
              </a:rPr>
              <a:t> a </a:t>
            </a:r>
            <a:r>
              <a:rPr lang="en-IE" sz="1900" dirty="0" err="1">
                <a:effectLst/>
                <a:ea typeface="Calibri" panose="020F0502020204030204" pitchFamily="34" charset="0"/>
                <a:cs typeface="Arial" panose="020B0604020202020204" pitchFamily="34" charset="0"/>
              </a:rPr>
              <a:t>dhéanamh</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cibé</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acu</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ar</a:t>
            </a:r>
            <a:r>
              <a:rPr lang="en-IE" sz="1900" dirty="0">
                <a:effectLst/>
                <a:ea typeface="Calibri" panose="020F0502020204030204" pitchFamily="34" charset="0"/>
                <a:cs typeface="Arial" panose="020B0604020202020204" pitchFamily="34" charset="0"/>
              </a:rPr>
              <a:t> a </a:t>
            </a:r>
            <a:r>
              <a:rPr lang="en-IE" sz="1900" dirty="0" err="1">
                <a:effectLst/>
                <a:ea typeface="Calibri" panose="020F0502020204030204" pitchFamily="34" charset="0"/>
                <a:cs typeface="Arial" panose="020B0604020202020204" pitchFamily="34" charset="0"/>
              </a:rPr>
              <a:t>thionscnamh</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nó</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ar</a:t>
            </a:r>
            <a:r>
              <a:rPr lang="en-IE" sz="1900" dirty="0">
                <a:effectLst/>
                <a:ea typeface="Calibri" panose="020F0502020204030204" pitchFamily="34" charset="0"/>
                <a:cs typeface="Arial" panose="020B0604020202020204" pitchFamily="34" charset="0"/>
              </a:rPr>
              <a:t> a </a:t>
            </a:r>
            <a:r>
              <a:rPr lang="en-IE" sz="1900" dirty="0" err="1">
                <a:effectLst/>
                <a:ea typeface="Calibri" panose="020F0502020204030204" pitchFamily="34" charset="0"/>
                <a:cs typeface="Arial" panose="020B0604020202020204" pitchFamily="34" charset="0"/>
              </a:rPr>
              <a:t>tionscnamh</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féin</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ar</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iarraidh</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ón</a:t>
            </a:r>
            <a:r>
              <a:rPr lang="en-IE" sz="1900" dirty="0">
                <a:effectLst/>
                <a:ea typeface="Calibri" panose="020F0502020204030204" pitchFamily="34" charset="0"/>
                <a:cs typeface="Arial" panose="020B0604020202020204" pitchFamily="34" charset="0"/>
              </a:rPr>
              <a:t> Aire </a:t>
            </a:r>
            <a:r>
              <a:rPr lang="en-IE" sz="1900" dirty="0" err="1">
                <a:effectLst/>
                <a:ea typeface="Calibri" panose="020F0502020204030204" pitchFamily="34" charset="0"/>
                <a:cs typeface="Arial" panose="020B0604020202020204" pitchFamily="34" charset="0"/>
              </a:rPr>
              <a:t>nó</a:t>
            </a:r>
            <a:r>
              <a:rPr lang="en-IE" sz="1900" dirty="0">
                <a:effectLst/>
                <a:ea typeface="Calibri" panose="020F0502020204030204" pitchFamily="34" charset="0"/>
                <a:cs typeface="Arial" panose="020B0604020202020204" pitchFamily="34" charset="0"/>
              </a:rPr>
              <a:t> de </a:t>
            </a:r>
            <a:r>
              <a:rPr lang="en-IE" sz="1900" dirty="0" err="1">
                <a:effectLst/>
                <a:ea typeface="Calibri" panose="020F0502020204030204" pitchFamily="34" charset="0"/>
                <a:cs typeface="Arial" panose="020B0604020202020204" pitchFamily="34" charset="0"/>
              </a:rPr>
              <a:t>bhun</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gearán</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	</a:t>
            </a:r>
            <a:r>
              <a:rPr lang="en-IE" sz="1900" dirty="0">
                <a:effectLst/>
                <a:ea typeface="Calibri" panose="020F0502020204030204" pitchFamily="34" charset="0"/>
                <a:cs typeface="Arial" panose="020B0604020202020204" pitchFamily="34" charset="0"/>
              </a:rPr>
              <a:t>a </a:t>
            </a:r>
            <a:r>
              <a:rPr lang="en-IE" sz="1900" dirty="0" err="1">
                <a:effectLst/>
                <a:ea typeface="Calibri" panose="020F0502020204030204" pitchFamily="34" charset="0"/>
                <a:cs typeface="Arial" panose="020B0604020202020204" pitchFamily="34" charset="0"/>
              </a:rPr>
              <a:t>bheidh</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déanta</a:t>
            </a:r>
            <a:r>
              <a:rPr lang="en-IE" sz="1900" dirty="0">
                <a:effectLst/>
                <a:ea typeface="Calibri" panose="020F0502020204030204" pitchFamily="34" charset="0"/>
                <a:cs typeface="Arial" panose="020B0604020202020204" pitchFamily="34" charset="0"/>
              </a:rPr>
              <a:t> leis </a:t>
            </a:r>
            <a:r>
              <a:rPr lang="en-IE" sz="1900" dirty="0" err="1">
                <a:effectLst/>
                <a:ea typeface="Calibri" panose="020F0502020204030204" pitchFamily="34" charset="0"/>
                <a:cs typeface="Arial" panose="020B0604020202020204" pitchFamily="34" charset="0"/>
              </a:rPr>
              <a:t>nó</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léi</a:t>
            </a:r>
            <a:r>
              <a:rPr lang="en-IE" sz="1900" dirty="0">
                <a:effectLst/>
                <a:ea typeface="Calibri" panose="020F0502020204030204" pitchFamily="34" charset="0"/>
                <a:cs typeface="Arial" panose="020B0604020202020204" pitchFamily="34" charset="0"/>
              </a:rPr>
              <a:t> ag </a:t>
            </a:r>
            <a:r>
              <a:rPr lang="en-IE" sz="1900" dirty="0" err="1">
                <a:effectLst/>
                <a:ea typeface="Calibri" panose="020F0502020204030204" pitchFamily="34" charset="0"/>
                <a:cs typeface="Arial" panose="020B0604020202020204" pitchFamily="34" charset="0"/>
              </a:rPr>
              <a:t>aon</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duine</a:t>
            </a:r>
            <a:r>
              <a:rPr lang="en-IE" sz="1900" dirty="0">
                <a:effectLst/>
                <a:ea typeface="Calibri" panose="020F0502020204030204" pitchFamily="34" charset="0"/>
                <a:cs typeface="Arial" panose="020B0604020202020204" pitchFamily="34" charset="0"/>
              </a:rPr>
              <a:t>,</a:t>
            </a:r>
            <a:r>
              <a:rPr lang="ga-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maidir</a:t>
            </a:r>
            <a:r>
              <a:rPr lang="ga-IE" sz="1900" dirty="0">
                <a:ea typeface="Calibri" panose="020F0502020204030204" pitchFamily="34" charset="0"/>
                <a:cs typeface="Arial" panose="020B0604020202020204" pitchFamily="34" charset="0"/>
              </a:rPr>
              <a:t> </a:t>
            </a:r>
            <a:r>
              <a:rPr lang="en-IE" sz="1900" dirty="0">
                <a:effectLst/>
                <a:ea typeface="Calibri" panose="020F0502020204030204" pitchFamily="34" charset="0"/>
                <a:cs typeface="Arial" panose="020B0604020202020204" pitchFamily="34" charset="0"/>
              </a:rPr>
              <a:t>le </a:t>
            </a:r>
            <a:r>
              <a:rPr lang="en-IE" sz="1900" dirty="0" err="1">
                <a:effectLst/>
                <a:ea typeface="Calibri" panose="020F0502020204030204" pitchFamily="34" charset="0"/>
                <a:cs typeface="Arial" panose="020B0604020202020204" pitchFamily="34" charset="0"/>
              </a:rPr>
              <a:t>haon</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mhainneachtain</a:t>
            </a:r>
            <a:r>
              <a:rPr lang="en-IE" sz="1900" dirty="0">
                <a:effectLst/>
                <a:ea typeface="Calibri" panose="020F0502020204030204" pitchFamily="34" charset="0"/>
                <a:cs typeface="Arial" panose="020B0604020202020204" pitchFamily="34" charset="0"/>
              </a:rPr>
              <a:t> ag </a:t>
            </a:r>
            <a:r>
              <a:rPr lang="en-IE" sz="1900" dirty="0" err="1">
                <a:effectLst/>
                <a:ea typeface="Calibri" panose="020F0502020204030204" pitchFamily="34" charset="0"/>
                <a:cs typeface="Arial" panose="020B0604020202020204" pitchFamily="34" charset="0"/>
              </a:rPr>
              <a:t>comhlacht</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poiblí</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forálacha</a:t>
            </a:r>
            <a:r>
              <a:rPr lang="en-IE" sz="1900" dirty="0">
                <a:effectLst/>
                <a:ea typeface="Calibri" panose="020F0502020204030204" pitchFamily="34" charset="0"/>
                <a:cs typeface="Arial" panose="020B0604020202020204" pitchFamily="34" charset="0"/>
              </a:rPr>
              <a:t> an </a:t>
            </a:r>
            <a:r>
              <a:rPr lang="en-IE" sz="1900" dirty="0" err="1">
                <a:effectLst/>
                <a:ea typeface="Calibri" panose="020F0502020204030204" pitchFamily="34" charset="0"/>
                <a:cs typeface="Arial" panose="020B0604020202020204" pitchFamily="34" charset="0"/>
              </a:rPr>
              <a:t>Achta</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seo</a:t>
            </a:r>
            <a:r>
              <a:rPr lang="en-IE" sz="1900" dirty="0">
                <a:effectLst/>
                <a:ea typeface="Calibri" panose="020F0502020204030204" pitchFamily="34" charset="0"/>
                <a:cs typeface="Arial" panose="020B0604020202020204" pitchFamily="34" charset="0"/>
              </a:rPr>
              <a:t> a </a:t>
            </a:r>
            <a:r>
              <a:rPr lang="ga-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chomhlíonadh</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ar</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mainneachtain</a:t>
            </a:r>
            <a:r>
              <a:rPr lang="en-IE" sz="1900" dirty="0">
                <a:effectLst/>
                <a:ea typeface="Calibri" panose="020F0502020204030204" pitchFamily="34" charset="0"/>
                <a:cs typeface="Arial" panose="020B0604020202020204" pitchFamily="34" charset="0"/>
              </a:rPr>
              <a:t> í </a:t>
            </a:r>
            <a:r>
              <a:rPr lang="en-IE" sz="1900" dirty="0" err="1">
                <a:effectLst/>
                <a:ea typeface="Calibri" panose="020F0502020204030204" pitchFamily="34" charset="0"/>
                <a:cs typeface="Arial" panose="020B0604020202020204" pitchFamily="34" charset="0"/>
              </a:rPr>
              <a:t>ar</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dóigh</a:t>
            </a:r>
            <a:r>
              <a:rPr lang="en-IE" sz="1900" dirty="0">
                <a:effectLst/>
                <a:ea typeface="Calibri" panose="020F0502020204030204" pitchFamily="34" charset="0"/>
                <a:cs typeface="Arial" panose="020B0604020202020204" pitchFamily="34" charset="0"/>
              </a:rPr>
              <a:t> leis </a:t>
            </a:r>
            <a:r>
              <a:rPr lang="en-IE" sz="1900" dirty="0" err="1">
                <a:effectLst/>
                <a:ea typeface="Calibri" panose="020F0502020204030204" pitchFamily="34" charset="0"/>
                <a:cs typeface="Arial" panose="020B0604020202020204" pitchFamily="34" charset="0"/>
              </a:rPr>
              <a:t>nó</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léi</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nó</a:t>
            </a:r>
            <a:r>
              <a:rPr lang="en-IE" sz="1900" dirty="0">
                <a:effectLst/>
                <a:ea typeface="Calibri" panose="020F0502020204030204" pitchFamily="34" charset="0"/>
                <a:cs typeface="Arial" panose="020B0604020202020204" pitchFamily="34" charset="0"/>
              </a:rPr>
              <a:t>, de </a:t>
            </a:r>
            <a:r>
              <a:rPr lang="en-IE" sz="1900" dirty="0" err="1">
                <a:effectLst/>
                <a:ea typeface="Calibri" panose="020F0502020204030204" pitchFamily="34" charset="0"/>
                <a:cs typeface="Arial" panose="020B0604020202020204" pitchFamily="34" charset="0"/>
              </a:rPr>
              <a:t>réir</a:t>
            </a:r>
            <a:r>
              <a:rPr lang="en-IE" sz="1900" dirty="0">
                <a:effectLst/>
                <a:ea typeface="Calibri" panose="020F0502020204030204" pitchFamily="34" charset="0"/>
                <a:cs typeface="Arial" panose="020B0604020202020204" pitchFamily="34" charset="0"/>
              </a:rPr>
              <a:t> </a:t>
            </a:r>
            <a:r>
              <a:rPr lang="ga-IE" sz="1900" dirty="0">
                <a:effectLst/>
                <a:ea typeface="Calibri" panose="020F0502020204030204" pitchFamily="34" charset="0"/>
                <a:cs typeface="Arial" panose="020B0604020202020204" pitchFamily="34" charset="0"/>
              </a:rPr>
              <a:t>	</a:t>
            </a:r>
            <a:r>
              <a:rPr lang="en-IE" sz="1900" dirty="0">
                <a:effectLst/>
                <a:ea typeface="Calibri" panose="020F0502020204030204" pitchFamily="34" charset="0"/>
                <a:cs typeface="Arial" panose="020B0604020202020204" pitchFamily="34" charset="0"/>
              </a:rPr>
              <a:t>mar is </a:t>
            </a:r>
            <a:r>
              <a:rPr lang="en-IE" sz="1900" dirty="0" err="1">
                <a:effectLst/>
                <a:ea typeface="Calibri" panose="020F0502020204030204" pitchFamily="34" charset="0"/>
                <a:cs typeface="Arial" panose="020B0604020202020204" pitchFamily="34" charset="0"/>
              </a:rPr>
              <a:t>cuí</a:t>
            </a:r>
            <a:r>
              <a:rPr lang="en-IE" sz="1900" dirty="0">
                <a:effectLst/>
                <a:ea typeface="Calibri" panose="020F0502020204030204" pitchFamily="34" charset="0"/>
                <a:cs typeface="Arial" panose="020B0604020202020204" pitchFamily="34" charset="0"/>
              </a:rPr>
              <a:t>, leis an Aire,</a:t>
            </a:r>
            <a:r>
              <a:rPr lang="ga-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gur</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féidir</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gur</a:t>
            </a:r>
            <a:r>
              <a:rPr lang="en-IE" sz="1900" dirty="0">
                <a:effectLst/>
                <a:ea typeface="Calibri" panose="020F0502020204030204" pitchFamily="34" charset="0"/>
                <a:cs typeface="Arial" panose="020B0604020202020204" pitchFamily="34" charset="0"/>
              </a:rPr>
              <a:t> </a:t>
            </a:r>
            <a:r>
              <a:rPr lang="en-IE" sz="1900" dirty="0" err="1">
                <a:effectLst/>
                <a:ea typeface="Calibri" panose="020F0502020204030204" pitchFamily="34" charset="0"/>
                <a:cs typeface="Arial" panose="020B0604020202020204" pitchFamily="34" charset="0"/>
              </a:rPr>
              <a:t>tharla</a:t>
            </a:r>
            <a:r>
              <a:rPr lang="en-IE" sz="1900" dirty="0">
                <a:effectLst/>
                <a:ea typeface="Calibri" panose="020F0502020204030204" pitchFamily="34" charset="0"/>
                <a:cs typeface="Arial" panose="020B0604020202020204" pitchFamily="34" charset="0"/>
              </a:rPr>
              <a:t> sin.’</a:t>
            </a:r>
            <a:endParaRPr lang="ga-IE" sz="19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8973149"/>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ga-IE" dirty="0"/>
              <a:t>Ceisteanna Coitianta (CC)</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651716" y="903921"/>
            <a:ext cx="7994577" cy="5503230"/>
          </a:xfrm>
        </p:spPr>
        <p:txBody>
          <a:bodyPr rtlCol="0">
            <a:normAutofit/>
          </a:bodyPr>
          <a:lstStyle/>
          <a:p>
            <a:pPr marL="0" indent="0" fontAlgn="auto">
              <a:spcAft>
                <a:spcPts val="0"/>
              </a:spcAft>
              <a:buNone/>
              <a:defRPr/>
            </a:pPr>
            <a:r>
              <a:rPr lang="en-US" sz="2400" b="1" dirty="0"/>
              <a:t>CC 38 (</a:t>
            </a:r>
            <a:r>
              <a:rPr lang="en-IE" sz="2400" b="1" dirty="0"/>
              <a:t>a</a:t>
            </a:r>
            <a:r>
              <a:rPr lang="ga-IE" sz="2400" b="1" dirty="0"/>
              <a:t>r lean</a:t>
            </a:r>
            <a:r>
              <a:rPr lang="en-IE" sz="2400" b="1" dirty="0"/>
              <a:t>)</a:t>
            </a:r>
            <a:r>
              <a:rPr lang="en-US" sz="2400" b="1" dirty="0"/>
              <a:t> </a:t>
            </a:r>
          </a:p>
          <a:p>
            <a:pPr marL="0" indent="0" fontAlgn="auto">
              <a:spcAft>
                <a:spcPts val="0"/>
              </a:spcAft>
              <a:buNone/>
              <a:defRPr/>
            </a:pPr>
            <a:endParaRPr lang="en-US" sz="2400" b="1" dirty="0"/>
          </a:p>
          <a:p>
            <a:pPr marL="0" marR="525780" indent="0">
              <a:lnSpc>
                <a:spcPct val="107000"/>
              </a:lnSpc>
              <a:spcAft>
                <a:spcPts val="800"/>
              </a:spcAft>
              <a:buNone/>
            </a:pPr>
            <a:r>
              <a:rPr lang="en-IE" sz="2000" dirty="0" err="1">
                <a:effectLst/>
                <a:ea typeface="Calibri" panose="020F0502020204030204" pitchFamily="34" charset="0"/>
                <a:cs typeface="Arial" panose="020B0604020202020204" pitchFamily="34" charset="0"/>
              </a:rPr>
              <a:t>Leagtar</a:t>
            </a:r>
            <a:r>
              <a:rPr lang="en-IE" sz="2000" dirty="0">
                <a:effectLst/>
                <a:ea typeface="Calibri" panose="020F0502020204030204" pitchFamily="34" charset="0"/>
                <a:cs typeface="Arial" panose="020B0604020202020204" pitchFamily="34" charset="0"/>
              </a:rPr>
              <a:t> </a:t>
            </a:r>
            <a:r>
              <a:rPr lang="en-IE" sz="2000" dirty="0" err="1">
                <a:effectLst/>
                <a:ea typeface="Calibri" panose="020F0502020204030204" pitchFamily="34" charset="0"/>
                <a:cs typeface="Arial" panose="020B0604020202020204" pitchFamily="34" charset="0"/>
              </a:rPr>
              <a:t>síos</a:t>
            </a:r>
            <a:r>
              <a:rPr lang="en-IE" sz="2000" dirty="0">
                <a:effectLst/>
                <a:ea typeface="Calibri" panose="020F0502020204030204" pitchFamily="34" charset="0"/>
                <a:cs typeface="Arial" panose="020B0604020202020204" pitchFamily="34" charset="0"/>
              </a:rPr>
              <a:t> in alt 26. (5):</a:t>
            </a:r>
            <a:endParaRPr lang="ga-IE" sz="2000" dirty="0">
              <a:effectLst/>
              <a:ea typeface="Calibri" panose="020F0502020204030204" pitchFamily="34" charset="0"/>
              <a:cs typeface="Times New Roman" panose="02020603050405020304" pitchFamily="18" charset="0"/>
            </a:endParaRPr>
          </a:p>
          <a:p>
            <a:pPr marL="0" marR="525780" indent="0" algn="just">
              <a:lnSpc>
                <a:spcPct val="107000"/>
              </a:lnSpc>
              <a:spcAft>
                <a:spcPts val="800"/>
              </a:spcAft>
              <a:buNone/>
            </a:pPr>
            <a:r>
              <a:rPr lang="ga-IE" sz="2000" i="1" dirty="0">
                <a:solidFill>
                  <a:srgbClr val="000000"/>
                </a:solidFill>
                <a:effectLst/>
                <a:ea typeface="Calibri" panose="020F0502020204030204" pitchFamily="34" charset="0"/>
                <a:cs typeface="Arial" panose="020B0604020202020204" pitchFamily="34" charset="0"/>
              </a:rPr>
              <a:t>	Más rud é, laistigh de thréimhse ama réasúnach tar éis 	tuarascáil a bhfuil moltaí inti a chur faoi bhráid 	comhlachta phoiblí 	faoi fho-alt (2), nach mbeidh, i 	dtuairim an Choimisinéara, aon chuid de na moltaí atá sa 	tuarascáil curtha i ngníomh ag an gcomhlacht sin, 	féadfaidh an Coimisinéir, tar éis aon fhreagraí a bhreithniú 	a bheidh tugtha ag an gcomhlacht poiblí dó nó di i leith na 	moltaí sin, tuarascáil a thabhairt do gach Teach den 	Oireachtas maidir leis an gcéanna.</a:t>
            </a:r>
            <a:endParaRPr lang="ga-IE" sz="20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b="1"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96929937"/>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229434" y="706506"/>
            <a:ext cx="9636124" cy="5734050"/>
          </a:xfrm>
        </p:spPr>
        <p:txBody>
          <a:bodyPr rtlCol="0">
            <a:normAutofit/>
          </a:bodyPr>
          <a:lstStyle/>
          <a:p>
            <a:pPr marL="0" indent="0" algn="ctr" fontAlgn="auto">
              <a:spcAft>
                <a:spcPts val="0"/>
              </a:spcAft>
              <a:buNone/>
              <a:defRPr/>
            </a:pPr>
            <a:r>
              <a:rPr lang="en-US" sz="4000" b="1" dirty="0"/>
              <a:t>Go </a:t>
            </a:r>
            <a:r>
              <a:rPr lang="en-US" sz="4000" b="1" dirty="0" err="1"/>
              <a:t>raibh</a:t>
            </a:r>
            <a:r>
              <a:rPr lang="en-US" sz="4000" b="1" dirty="0"/>
              <a:t> </a:t>
            </a:r>
            <a:r>
              <a:rPr lang="en-US" sz="4000" b="1" dirty="0" err="1"/>
              <a:t>míle</a:t>
            </a:r>
            <a:r>
              <a:rPr lang="en-US" sz="4000" b="1" dirty="0"/>
              <a:t> </a:t>
            </a:r>
            <a:r>
              <a:rPr lang="en-US" sz="4000" b="1" dirty="0" err="1"/>
              <a:t>maith</a:t>
            </a:r>
            <a:r>
              <a:rPr lang="en-US" sz="4000" b="1" dirty="0"/>
              <a:t> </a:t>
            </a:r>
            <a:r>
              <a:rPr lang="en-US" sz="4000" b="1" dirty="0" err="1"/>
              <a:t>agaibh</a:t>
            </a:r>
            <a:endParaRPr lang="en-US" sz="4000" b="1" dirty="0"/>
          </a:p>
          <a:p>
            <a:pPr marL="0" indent="0" algn="ctr" fontAlgn="auto">
              <a:spcAft>
                <a:spcPts val="0"/>
              </a:spcAft>
              <a:buNone/>
              <a:defRPr/>
            </a:pPr>
            <a:r>
              <a:rPr lang="ga-IE" sz="4000" b="1" dirty="0"/>
              <a:t>Fáilte roimh cheisteanna</a:t>
            </a:r>
            <a:r>
              <a:rPr lang="en-IE" sz="4000" b="1" dirty="0"/>
              <a:t>. </a:t>
            </a:r>
          </a:p>
          <a:p>
            <a:pPr marL="0" indent="0" algn="ctr" fontAlgn="auto">
              <a:spcAft>
                <a:spcPts val="0"/>
              </a:spcAft>
              <a:buNone/>
              <a:defRPr/>
            </a:pPr>
            <a:r>
              <a:rPr lang="en-US" sz="4800" b="1" dirty="0">
                <a:hlinkClick r:id="rId3"/>
              </a:rPr>
              <a:t>eolas@coimisineir.ie</a:t>
            </a:r>
            <a:r>
              <a:rPr lang="en-US" sz="4800" b="1" dirty="0"/>
              <a:t> </a:t>
            </a:r>
          </a:p>
          <a:p>
            <a:pPr marL="0" indent="0" algn="ctr" fontAlgn="auto">
              <a:spcAft>
                <a:spcPts val="0"/>
              </a:spcAft>
              <a:buNone/>
              <a:defRPr/>
            </a:pPr>
            <a:endParaRPr lang="en-US" sz="4800" b="1" dirty="0"/>
          </a:p>
          <a:p>
            <a:pPr marL="0" indent="0" algn="ctr" fontAlgn="auto">
              <a:spcAft>
                <a:spcPts val="0"/>
              </a:spcAft>
              <a:buNone/>
              <a:defRPr/>
            </a:pPr>
            <a:endParaRPr lang="en-US" sz="2000" b="1" dirty="0"/>
          </a:p>
          <a:p>
            <a:pPr marL="0" indent="0" algn="ctr" fontAlgn="auto">
              <a:spcAft>
                <a:spcPts val="0"/>
              </a:spcAft>
              <a:buNone/>
              <a:defRPr/>
            </a:pPr>
            <a:endParaRPr lang="en-US" sz="2000" b="1" dirty="0"/>
          </a:p>
          <a:p>
            <a:pPr marL="0" indent="0" algn="ctr" fontAlgn="auto">
              <a:spcAft>
                <a:spcPts val="0"/>
              </a:spcAft>
              <a:buNone/>
              <a:defRPr/>
            </a:pPr>
            <a:r>
              <a:rPr lang="en-US" sz="2000" b="1" dirty="0"/>
              <a:t>An </a:t>
            </a:r>
            <a:r>
              <a:rPr lang="en-US" sz="2000" b="1" dirty="0" err="1"/>
              <a:t>Spidéal</a:t>
            </a:r>
            <a:r>
              <a:rPr lang="en-US" sz="2000" b="1" dirty="0"/>
              <a:t>, Co </a:t>
            </a:r>
            <a:r>
              <a:rPr lang="en-US" sz="2000" b="1" dirty="0" err="1"/>
              <a:t>na</a:t>
            </a:r>
            <a:r>
              <a:rPr lang="en-US" sz="2000" b="1" dirty="0"/>
              <a:t> </a:t>
            </a:r>
            <a:r>
              <a:rPr lang="en-US" sz="2000" b="1" dirty="0" err="1"/>
              <a:t>Gaillimhe</a:t>
            </a:r>
            <a:r>
              <a:rPr lang="en-US" sz="2000" b="1" dirty="0"/>
              <a:t>. H91VK23 </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pic>
        <p:nvPicPr>
          <p:cNvPr id="4" name="Picture 3">
            <a:extLst>
              <a:ext uri="{FF2B5EF4-FFF2-40B4-BE49-F238E27FC236}">
                <a16:creationId xmlns:a16="http://schemas.microsoft.com/office/drawing/2014/main" id="{C9043EE3-A89A-B784-449A-FC982916D7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2525" y="3481433"/>
            <a:ext cx="3009942" cy="13070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4559002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deal 1">
            <a:extLst>
              <a:ext uri="{FF2B5EF4-FFF2-40B4-BE49-F238E27FC236}">
                <a16:creationId xmlns:a16="http://schemas.microsoft.com/office/drawing/2014/main" id="{B4D69983-4F0B-033A-C158-DF1CA032F0DF}"/>
              </a:ext>
            </a:extLst>
          </p:cNvPr>
          <p:cNvSpPr>
            <a:spLocks noGrp="1"/>
          </p:cNvSpPr>
          <p:nvPr>
            <p:ph type="title"/>
          </p:nvPr>
        </p:nvSpPr>
        <p:spPr/>
        <p:txBody>
          <a:bodyPr/>
          <a:lstStyle/>
          <a:p>
            <a:r>
              <a:rPr lang="ga-IE" sz="2400" dirty="0"/>
              <a:t>Acht na dTeangacha Oifigiúla (Leasú),</a:t>
            </a:r>
            <a:r>
              <a:rPr lang="en-US" sz="2400" dirty="0"/>
              <a:t> 2021. </a:t>
            </a:r>
            <a:r>
              <a:rPr lang="ga-IE" sz="2400" dirty="0"/>
              <a:t>Alt</a:t>
            </a:r>
            <a:r>
              <a:rPr lang="en-US" sz="2400" dirty="0"/>
              <a:t> 10A.</a:t>
            </a:r>
            <a:endParaRPr lang="en-IE" sz="2400" dirty="0"/>
          </a:p>
        </p:txBody>
      </p:sp>
      <p:graphicFrame>
        <p:nvGraphicFramePr>
          <p:cNvPr id="5" name="Coinneálaí ionaid inneachair 4">
            <a:extLst>
              <a:ext uri="{FF2B5EF4-FFF2-40B4-BE49-F238E27FC236}">
                <a16:creationId xmlns:a16="http://schemas.microsoft.com/office/drawing/2014/main" id="{41182157-4825-B384-A75A-B3E62A4ADC69}"/>
              </a:ext>
            </a:extLst>
          </p:cNvPr>
          <p:cNvGraphicFramePr>
            <a:graphicFrameLocks noGrp="1"/>
          </p:cNvGraphicFramePr>
          <p:nvPr>
            <p:ph idx="1"/>
            <p:extLst>
              <p:ext uri="{D42A27DB-BD31-4B8C-83A1-F6EECF244321}">
                <p14:modId xmlns:p14="http://schemas.microsoft.com/office/powerpoint/2010/main" val="2833221447"/>
              </p:ext>
            </p:extLst>
          </p:nvPr>
        </p:nvGraphicFramePr>
        <p:xfrm>
          <a:off x="832910" y="1442115"/>
          <a:ext cx="8102599" cy="4599911"/>
        </p:xfrm>
        <a:graphic>
          <a:graphicData uri="http://schemas.openxmlformats.org/drawingml/2006/table">
            <a:tbl>
              <a:tblPr firstRow="1" firstCol="1" bandRow="1">
                <a:tableStyleId>{5C22544A-7EE6-4342-B048-85BDC9FD1C3A}</a:tableStyleId>
              </a:tblPr>
              <a:tblGrid>
                <a:gridCol w="8102599">
                  <a:extLst>
                    <a:ext uri="{9D8B030D-6E8A-4147-A177-3AD203B41FA5}">
                      <a16:colId xmlns:a16="http://schemas.microsoft.com/office/drawing/2014/main" val="2351600912"/>
                    </a:ext>
                  </a:extLst>
                </a:gridCol>
              </a:tblGrid>
              <a:tr h="4599911">
                <a:tc>
                  <a:txBody>
                    <a:bodyPr/>
                    <a:lstStyle/>
                    <a:p>
                      <a:pPr marL="0" indent="0" algn="just">
                        <a:lnSpc>
                          <a:spcPct val="107000"/>
                        </a:lnSpc>
                        <a:spcAft>
                          <a:spcPts val="800"/>
                        </a:spcAft>
                        <a:buNone/>
                      </a:pPr>
                      <a:r>
                        <a:rPr lang="en-IE" sz="2500" b="0" kern="1200" dirty="0" err="1">
                          <a:solidFill>
                            <a:schemeClr val="tx1"/>
                          </a:solidFill>
                          <a:effectLst/>
                          <a:latin typeface="+mn-lt"/>
                          <a:ea typeface="+mn-ea"/>
                          <a:cs typeface="+mn-cs"/>
                        </a:rPr>
                        <a:t>Fógraíocht</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agus</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Comhlachtaí</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Poiblí</a:t>
                      </a:r>
                      <a:r>
                        <a:rPr lang="en-IE" sz="2500" b="0" kern="1200" dirty="0">
                          <a:solidFill>
                            <a:schemeClr val="tx1"/>
                          </a:solidFill>
                          <a:effectLst/>
                          <a:latin typeface="+mn-lt"/>
                          <a:ea typeface="+mn-ea"/>
                          <a:cs typeface="+mn-cs"/>
                        </a:rPr>
                        <a:t> - </a:t>
                      </a:r>
                    </a:p>
                    <a:p>
                      <a:pPr marL="0" indent="0" algn="just">
                        <a:lnSpc>
                          <a:spcPct val="107000"/>
                        </a:lnSpc>
                        <a:spcAft>
                          <a:spcPts val="800"/>
                        </a:spcAft>
                        <a:buNone/>
                      </a:pPr>
                      <a:endParaRPr lang="en-IE" sz="2500" b="0" kern="1200" dirty="0">
                        <a:solidFill>
                          <a:schemeClr val="tx1"/>
                        </a:solidFill>
                        <a:effectLst/>
                        <a:latin typeface="+mn-lt"/>
                        <a:ea typeface="+mn-ea"/>
                        <a:cs typeface="+mn-cs"/>
                      </a:endParaRPr>
                    </a:p>
                    <a:p>
                      <a:pPr marL="457200" indent="-457200" algn="just">
                        <a:lnSpc>
                          <a:spcPct val="107000"/>
                        </a:lnSpc>
                        <a:spcAft>
                          <a:spcPts val="800"/>
                        </a:spcAft>
                        <a:buAutoNum type="arabicParenBoth"/>
                      </a:pPr>
                      <a:r>
                        <a:rPr lang="ga-IE" sz="2500" b="0" kern="1200" dirty="0">
                          <a:solidFill>
                            <a:schemeClr val="tx1"/>
                          </a:solidFill>
                          <a:effectLst/>
                          <a:latin typeface="+mn-lt"/>
                          <a:ea typeface="+mn-ea"/>
                          <a:cs typeface="+mn-cs"/>
                        </a:rPr>
                        <a:t>Cinnteoidh comhlacht poiblí—</a:t>
                      </a:r>
                    </a:p>
                    <a:p>
                      <a:pPr marL="457200" indent="-457200" algn="just">
                        <a:buAutoNum type="alphaLcParenBoth"/>
                      </a:pPr>
                      <a:r>
                        <a:rPr lang="ga-IE" sz="2500" b="0" kern="1200" dirty="0">
                          <a:solidFill>
                            <a:schemeClr val="tx1"/>
                          </a:solidFill>
                          <a:effectLst/>
                          <a:latin typeface="+mn-lt"/>
                          <a:ea typeface="+mn-ea"/>
                          <a:cs typeface="+mn-cs"/>
                        </a:rPr>
                        <a:t>gur i nGaeilge a bheidh 20 faoin gcéad ar a laghad</a:t>
                      </a:r>
                    </a:p>
                    <a:p>
                      <a:pPr marL="0" indent="0" algn="just">
                        <a:buNone/>
                      </a:pPr>
                      <a:r>
                        <a:rPr lang="ga-IE" sz="2500" b="0" kern="1200" dirty="0">
                          <a:solidFill>
                            <a:schemeClr val="tx1"/>
                          </a:solidFill>
                          <a:effectLst/>
                          <a:latin typeface="+mn-lt"/>
                          <a:ea typeface="+mn-ea"/>
                          <a:cs typeface="+mn-cs"/>
                        </a:rPr>
                        <a:t>d’aon fhógraíocht arna déanamh ag an gcomhlacht in aon bhliain, agus </a:t>
                      </a:r>
                    </a:p>
                    <a:p>
                      <a:pPr marL="0" indent="0">
                        <a:buNone/>
                      </a:pPr>
                      <a:endParaRPr lang="ga-IE" sz="2500" b="0" kern="1200" dirty="0">
                        <a:solidFill>
                          <a:schemeClr val="tx1"/>
                        </a:solidFill>
                        <a:effectLst/>
                        <a:latin typeface="+mn-lt"/>
                        <a:ea typeface="+mn-ea"/>
                        <a:cs typeface="+mn-cs"/>
                      </a:endParaRPr>
                    </a:p>
                    <a:p>
                      <a:pPr algn="just"/>
                      <a:r>
                        <a:rPr lang="ga-IE" sz="2500" b="0" kern="1200" dirty="0">
                          <a:solidFill>
                            <a:schemeClr val="tx1"/>
                          </a:solidFill>
                          <a:effectLst/>
                          <a:latin typeface="+mn-lt"/>
                          <a:ea typeface="+mn-ea"/>
                          <a:cs typeface="+mn-cs"/>
                        </a:rPr>
                        <a:t>(b) </a:t>
                      </a:r>
                      <a:r>
                        <a:rPr lang="en-IE" sz="2500" b="0" kern="1200" dirty="0">
                          <a:solidFill>
                            <a:schemeClr val="tx1"/>
                          </a:solidFill>
                          <a:effectLst/>
                          <a:latin typeface="+mn-lt"/>
                          <a:ea typeface="+mn-ea"/>
                          <a:cs typeface="+mn-cs"/>
                        </a:rPr>
                        <a:t>go </a:t>
                      </a:r>
                      <a:r>
                        <a:rPr lang="en-IE" sz="2500" b="0" kern="1200" dirty="0" err="1">
                          <a:solidFill>
                            <a:schemeClr val="tx1"/>
                          </a:solidFill>
                          <a:effectLst/>
                          <a:latin typeface="+mn-lt"/>
                          <a:ea typeface="+mn-ea"/>
                          <a:cs typeface="+mn-cs"/>
                        </a:rPr>
                        <a:t>ndéanfar</a:t>
                      </a:r>
                      <a:r>
                        <a:rPr lang="en-IE" sz="2500" b="0" kern="1200" dirty="0">
                          <a:solidFill>
                            <a:schemeClr val="tx1"/>
                          </a:solidFill>
                          <a:effectLst/>
                          <a:latin typeface="+mn-lt"/>
                          <a:ea typeface="+mn-ea"/>
                          <a:cs typeface="+mn-cs"/>
                        </a:rPr>
                        <a:t> 5 </a:t>
                      </a:r>
                      <a:r>
                        <a:rPr lang="en-IE" sz="2500" b="0" kern="1200" dirty="0" err="1">
                          <a:solidFill>
                            <a:schemeClr val="tx1"/>
                          </a:solidFill>
                          <a:effectLst/>
                          <a:latin typeface="+mn-lt"/>
                          <a:ea typeface="+mn-ea"/>
                          <a:cs typeface="+mn-cs"/>
                        </a:rPr>
                        <a:t>faoin</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gcéad</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ar</a:t>
                      </a:r>
                      <a:r>
                        <a:rPr lang="en-IE" sz="2500" b="0" kern="1200" dirty="0">
                          <a:solidFill>
                            <a:schemeClr val="tx1"/>
                          </a:solidFill>
                          <a:effectLst/>
                          <a:latin typeface="+mn-lt"/>
                          <a:ea typeface="+mn-ea"/>
                          <a:cs typeface="+mn-cs"/>
                        </a:rPr>
                        <a:t> a </a:t>
                      </a:r>
                      <a:r>
                        <a:rPr lang="en-IE" sz="2500" b="0" kern="1200" dirty="0" err="1">
                          <a:solidFill>
                            <a:schemeClr val="tx1"/>
                          </a:solidFill>
                          <a:effectLst/>
                          <a:latin typeface="+mn-lt"/>
                          <a:ea typeface="+mn-ea"/>
                          <a:cs typeface="+mn-cs"/>
                        </a:rPr>
                        <a:t>laghad</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d’aon</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airgead</a:t>
                      </a:r>
                      <a:r>
                        <a:rPr lang="en-IE" sz="2500" b="0" kern="1200" dirty="0">
                          <a:solidFill>
                            <a:schemeClr val="tx1"/>
                          </a:solidFill>
                          <a:effectLst/>
                          <a:latin typeface="+mn-lt"/>
                          <a:ea typeface="+mn-ea"/>
                          <a:cs typeface="+mn-cs"/>
                        </a:rPr>
                        <a:t> a </a:t>
                      </a:r>
                      <a:r>
                        <a:rPr lang="en-IE" sz="2500" b="0" kern="1200" dirty="0" err="1">
                          <a:solidFill>
                            <a:schemeClr val="tx1"/>
                          </a:solidFill>
                          <a:effectLst/>
                          <a:latin typeface="+mn-lt"/>
                          <a:ea typeface="+mn-ea"/>
                          <a:cs typeface="+mn-cs"/>
                        </a:rPr>
                        <a:t>chaithfidh</a:t>
                      </a:r>
                      <a:r>
                        <a:rPr lang="en-IE" sz="2500" b="0" kern="1200" dirty="0">
                          <a:solidFill>
                            <a:schemeClr val="tx1"/>
                          </a:solidFill>
                          <a:effectLst/>
                          <a:latin typeface="+mn-lt"/>
                          <a:ea typeface="+mn-ea"/>
                          <a:cs typeface="+mn-cs"/>
                        </a:rPr>
                        <a:t> an </a:t>
                      </a:r>
                      <a:r>
                        <a:rPr lang="en-IE" sz="2500" b="0" kern="1200" dirty="0" err="1">
                          <a:solidFill>
                            <a:schemeClr val="tx1"/>
                          </a:solidFill>
                          <a:effectLst/>
                          <a:latin typeface="+mn-lt"/>
                          <a:ea typeface="+mn-ea"/>
                          <a:cs typeface="+mn-cs"/>
                        </a:rPr>
                        <a:t>comhlacht</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ar</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fhógraíocht</a:t>
                      </a:r>
                      <a:r>
                        <a:rPr lang="en-IE" sz="2500" b="0" kern="1200" dirty="0">
                          <a:solidFill>
                            <a:schemeClr val="tx1"/>
                          </a:solidFill>
                          <a:effectLst/>
                          <a:latin typeface="+mn-lt"/>
                          <a:ea typeface="+mn-ea"/>
                          <a:cs typeface="+mn-cs"/>
                        </a:rPr>
                        <a:t> in </a:t>
                      </a:r>
                      <a:r>
                        <a:rPr lang="en-IE" sz="2500" b="0" kern="1200" dirty="0" err="1">
                          <a:solidFill>
                            <a:schemeClr val="tx1"/>
                          </a:solidFill>
                          <a:effectLst/>
                          <a:latin typeface="+mn-lt"/>
                          <a:ea typeface="+mn-ea"/>
                          <a:cs typeface="+mn-cs"/>
                        </a:rPr>
                        <a:t>aon</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bhliain</a:t>
                      </a:r>
                      <a:r>
                        <a:rPr lang="en-IE" sz="2500" b="0" kern="1200" dirty="0">
                          <a:solidFill>
                            <a:schemeClr val="tx1"/>
                          </a:solidFill>
                          <a:effectLst/>
                          <a:latin typeface="+mn-lt"/>
                          <a:ea typeface="+mn-ea"/>
                          <a:cs typeface="+mn-cs"/>
                        </a:rPr>
                        <a:t> a </a:t>
                      </a:r>
                      <a:r>
                        <a:rPr lang="en-IE" sz="2500" b="0" kern="1200" dirty="0" err="1">
                          <a:solidFill>
                            <a:schemeClr val="tx1"/>
                          </a:solidFill>
                          <a:effectLst/>
                          <a:latin typeface="+mn-lt"/>
                          <a:ea typeface="+mn-ea"/>
                          <a:cs typeface="+mn-cs"/>
                        </a:rPr>
                        <a:t>úsáid</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chun</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fógraíocht</a:t>
                      </a:r>
                      <a:r>
                        <a:rPr lang="en-IE" sz="2500" b="0" kern="1200" dirty="0">
                          <a:solidFill>
                            <a:schemeClr val="tx1"/>
                          </a:solidFill>
                          <a:effectLst/>
                          <a:latin typeface="+mn-lt"/>
                          <a:ea typeface="+mn-ea"/>
                          <a:cs typeface="+mn-cs"/>
                        </a:rPr>
                        <a:t> a </a:t>
                      </a:r>
                      <a:r>
                        <a:rPr lang="en-IE" sz="2500" b="0" kern="1200" dirty="0" err="1">
                          <a:solidFill>
                            <a:schemeClr val="tx1"/>
                          </a:solidFill>
                          <a:effectLst/>
                          <a:latin typeface="+mn-lt"/>
                          <a:ea typeface="+mn-ea"/>
                          <a:cs typeface="+mn-cs"/>
                        </a:rPr>
                        <a:t>dhéanamh</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i</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nGaeilge</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trí</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na</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meáin</a:t>
                      </a:r>
                      <a:r>
                        <a:rPr lang="en-IE" sz="2500" b="0" kern="1200" dirty="0">
                          <a:solidFill>
                            <a:schemeClr val="tx1"/>
                          </a:solidFill>
                          <a:effectLst/>
                          <a:latin typeface="+mn-lt"/>
                          <a:ea typeface="+mn-ea"/>
                          <a:cs typeface="+mn-cs"/>
                        </a:rPr>
                        <a:t> </a:t>
                      </a:r>
                      <a:r>
                        <a:rPr lang="en-IE" sz="2500" b="0" kern="1200" dirty="0" err="1">
                          <a:solidFill>
                            <a:schemeClr val="tx1"/>
                          </a:solidFill>
                          <a:effectLst/>
                          <a:latin typeface="+mn-lt"/>
                          <a:ea typeface="+mn-ea"/>
                          <a:cs typeface="+mn-cs"/>
                        </a:rPr>
                        <a:t>Ghaeilge</a:t>
                      </a:r>
                      <a:r>
                        <a:rPr lang="en-IE" sz="2500" b="0" kern="1200" dirty="0">
                          <a:solidFill>
                            <a:schemeClr val="tx1"/>
                          </a:solidFill>
                          <a:effectLst/>
                          <a:latin typeface="+mn-lt"/>
                          <a:ea typeface="+mn-ea"/>
                          <a:cs typeface="+mn-cs"/>
                        </a:rPr>
                        <a:t>.</a:t>
                      </a:r>
                      <a:r>
                        <a:rPr lang="ga-IE" sz="2500" dirty="0">
                          <a:effectLst/>
                          <a:latin typeface="Times New Roman" panose="02020603050405020304" pitchFamily="18" charset="0"/>
                          <a:cs typeface="Times New Roman" panose="02020603050405020304" pitchFamily="18" charset="0"/>
                        </a:rPr>
                        <a:t> </a:t>
                      </a:r>
                      <a:endParaRPr lang="en-IE" sz="2500" dirty="0">
                        <a:effectLst/>
                        <a:latin typeface="Times New Roman" panose="02020603050405020304" pitchFamily="18" charset="0"/>
                        <a:cs typeface="Times New Roman" panose="02020603050405020304" pitchFamily="18" charset="0"/>
                      </a:endParaRPr>
                    </a:p>
                  </a:txBody>
                  <a:tcPr marL="66817" marR="66817" marT="0" marB="0">
                    <a:solidFill>
                      <a:schemeClr val="accent1">
                        <a:lumMod val="40000"/>
                        <a:lumOff val="60000"/>
                      </a:schemeClr>
                    </a:solidFill>
                  </a:tcPr>
                </a:tc>
                <a:extLst>
                  <a:ext uri="{0D108BD9-81ED-4DB2-BD59-A6C34878D82A}">
                    <a16:rowId xmlns:a16="http://schemas.microsoft.com/office/drawing/2014/main" val="3919340806"/>
                  </a:ext>
                </a:extLst>
              </a:tr>
            </a:tbl>
          </a:graphicData>
        </a:graphic>
      </p:graphicFrame>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0091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inneálaí ionaid inneachair 4">
            <a:extLst>
              <a:ext uri="{FF2B5EF4-FFF2-40B4-BE49-F238E27FC236}">
                <a16:creationId xmlns:a16="http://schemas.microsoft.com/office/drawing/2014/main" id="{41182157-4825-B384-A75A-B3E62A4ADC69}"/>
              </a:ext>
            </a:extLst>
          </p:cNvPr>
          <p:cNvGraphicFramePr>
            <a:graphicFrameLocks noGrp="1"/>
          </p:cNvGraphicFramePr>
          <p:nvPr>
            <p:ph idx="1"/>
            <p:extLst>
              <p:ext uri="{D42A27DB-BD31-4B8C-83A1-F6EECF244321}">
                <p14:modId xmlns:p14="http://schemas.microsoft.com/office/powerpoint/2010/main" val="1231611785"/>
              </p:ext>
            </p:extLst>
          </p:nvPr>
        </p:nvGraphicFramePr>
        <p:xfrm>
          <a:off x="832910" y="544531"/>
          <a:ext cx="8102599" cy="5882323"/>
        </p:xfrm>
        <a:graphic>
          <a:graphicData uri="http://schemas.openxmlformats.org/drawingml/2006/table">
            <a:tbl>
              <a:tblPr firstRow="1" firstCol="1" bandRow="1">
                <a:tableStyleId>{5C22544A-7EE6-4342-B048-85BDC9FD1C3A}</a:tableStyleId>
              </a:tblPr>
              <a:tblGrid>
                <a:gridCol w="8102599">
                  <a:extLst>
                    <a:ext uri="{9D8B030D-6E8A-4147-A177-3AD203B41FA5}">
                      <a16:colId xmlns:a16="http://schemas.microsoft.com/office/drawing/2014/main" val="2351600912"/>
                    </a:ext>
                  </a:extLst>
                </a:gridCol>
              </a:tblGrid>
              <a:tr h="5497495">
                <a:tc>
                  <a:txBody>
                    <a:bodyPr/>
                    <a:lstStyle/>
                    <a:p>
                      <a:r>
                        <a:rPr lang="ga-IE" sz="2500" b="0" kern="1200" dirty="0">
                          <a:solidFill>
                            <a:schemeClr val="tx1"/>
                          </a:solidFill>
                          <a:effectLst/>
                          <a:latin typeface="+mn-lt"/>
                          <a:ea typeface="+mn-ea"/>
                          <a:cs typeface="+mn-cs"/>
                        </a:rPr>
                        <a:t>(2) San alt seo— ciallaíonn ‘fógraíocht’— </a:t>
                      </a:r>
                    </a:p>
                    <a:p>
                      <a:endParaRPr lang="ga-IE" sz="2500" b="0" kern="1200" dirty="0">
                        <a:solidFill>
                          <a:schemeClr val="tx1"/>
                        </a:solidFill>
                        <a:effectLst/>
                        <a:latin typeface="+mn-lt"/>
                        <a:ea typeface="+mn-ea"/>
                        <a:cs typeface="+mn-cs"/>
                      </a:endParaRPr>
                    </a:p>
                    <a:p>
                      <a:pPr algn="just"/>
                      <a:r>
                        <a:rPr lang="ga-IE" sz="2500" b="0" kern="1200" dirty="0">
                          <a:solidFill>
                            <a:schemeClr val="tx1"/>
                          </a:solidFill>
                          <a:effectLst/>
                          <a:latin typeface="+mn-lt"/>
                          <a:ea typeface="+mn-ea"/>
                          <a:cs typeface="+mn-cs"/>
                        </a:rPr>
                        <a:t>(a) cumarsáid tráchtála d’aon chineál a bhfuil d’aidhm léi, nó a bhfuil d’éifeacht léi, go díreach nó go neamhdhíreach, táirge nó seirbhís de chuid an chomhlachta phoiblí lena mbaineann a chur chun cinn, agus </a:t>
                      </a:r>
                    </a:p>
                    <a:p>
                      <a:endParaRPr lang="ga-IE" sz="2500" b="0" kern="1200" dirty="0">
                        <a:solidFill>
                          <a:schemeClr val="tx1"/>
                        </a:solidFill>
                        <a:effectLst/>
                        <a:latin typeface="+mn-lt"/>
                        <a:ea typeface="+mn-ea"/>
                        <a:cs typeface="+mn-cs"/>
                      </a:endParaRPr>
                    </a:p>
                    <a:p>
                      <a:pPr algn="just"/>
                      <a:r>
                        <a:rPr lang="ga-IE" sz="2500" b="0" kern="1200" dirty="0">
                          <a:solidFill>
                            <a:schemeClr val="tx1"/>
                          </a:solidFill>
                          <a:effectLst/>
                          <a:latin typeface="+mn-lt"/>
                          <a:ea typeface="+mn-ea"/>
                          <a:cs typeface="+mn-cs"/>
                        </a:rPr>
                        <a:t>(b) cumarsáid d’aon chineál leis an bpobal, i leith na nithe seo a leanas—	</a:t>
                      </a:r>
                    </a:p>
                    <a:p>
                      <a:r>
                        <a:rPr lang="ga-IE" sz="2500" b="0" kern="1200" dirty="0">
                          <a:solidFill>
                            <a:schemeClr val="tx1"/>
                          </a:solidFill>
                          <a:effectLst/>
                          <a:latin typeface="+mn-lt"/>
                          <a:ea typeface="+mn-ea"/>
                          <a:cs typeface="+mn-cs"/>
                        </a:rPr>
                        <a:t>    (i) foireann a earcú,</a:t>
                      </a:r>
                    </a:p>
                    <a:p>
                      <a:r>
                        <a:rPr lang="ga-IE" sz="2500" b="0" kern="1200" dirty="0">
                          <a:solidFill>
                            <a:schemeClr val="tx1"/>
                          </a:solidFill>
                          <a:effectLst/>
                          <a:latin typeface="+mn-lt"/>
                          <a:ea typeface="+mn-ea"/>
                          <a:cs typeface="+mn-cs"/>
                        </a:rPr>
                        <a:t>    (</a:t>
                      </a:r>
                      <a:r>
                        <a:rPr lang="ga-IE" sz="2500" b="0" kern="1200" dirty="0" err="1">
                          <a:solidFill>
                            <a:schemeClr val="tx1"/>
                          </a:solidFill>
                          <a:effectLst/>
                          <a:latin typeface="+mn-lt"/>
                          <a:ea typeface="+mn-ea"/>
                          <a:cs typeface="+mn-cs"/>
                        </a:rPr>
                        <a:t>ii</a:t>
                      </a:r>
                      <a:r>
                        <a:rPr lang="ga-IE" sz="2500" b="0" kern="1200" dirty="0">
                          <a:solidFill>
                            <a:schemeClr val="tx1"/>
                          </a:solidFill>
                          <a:effectLst/>
                          <a:latin typeface="+mn-lt"/>
                          <a:ea typeface="+mn-ea"/>
                          <a:cs typeface="+mn-cs"/>
                        </a:rPr>
                        <a:t>) tionscnaimh reachtaíochta nó bheartais,</a:t>
                      </a:r>
                    </a:p>
                    <a:p>
                      <a:r>
                        <a:rPr lang="ga-IE" sz="2500" b="0" kern="1200" dirty="0">
                          <a:solidFill>
                            <a:schemeClr val="tx1"/>
                          </a:solidFill>
                          <a:effectLst/>
                          <a:latin typeface="+mn-lt"/>
                          <a:ea typeface="+mn-ea"/>
                          <a:cs typeface="+mn-cs"/>
                        </a:rPr>
                        <a:t>    (</a:t>
                      </a:r>
                      <a:r>
                        <a:rPr lang="ga-IE" sz="2500" b="0" kern="1200" dirty="0" err="1">
                          <a:solidFill>
                            <a:schemeClr val="tx1"/>
                          </a:solidFill>
                          <a:effectLst/>
                          <a:latin typeface="+mn-lt"/>
                          <a:ea typeface="+mn-ea"/>
                          <a:cs typeface="+mn-cs"/>
                        </a:rPr>
                        <a:t>iii</a:t>
                      </a:r>
                      <a:r>
                        <a:rPr lang="ga-IE" sz="2500" b="0" kern="1200" dirty="0">
                          <a:solidFill>
                            <a:schemeClr val="tx1"/>
                          </a:solidFill>
                          <a:effectLst/>
                          <a:latin typeface="+mn-lt"/>
                          <a:ea typeface="+mn-ea"/>
                          <a:cs typeface="+mn-cs"/>
                        </a:rPr>
                        <a:t>) talamh nó sócmhainní a cheannach nó a dhíol,</a:t>
                      </a:r>
                    </a:p>
                    <a:p>
                      <a:r>
                        <a:rPr lang="ga-IE" sz="2500" b="0" kern="1200" dirty="0">
                          <a:solidFill>
                            <a:schemeClr val="tx1"/>
                          </a:solidFill>
                          <a:effectLst/>
                          <a:latin typeface="+mn-lt"/>
                          <a:ea typeface="+mn-ea"/>
                          <a:cs typeface="+mn-cs"/>
                        </a:rPr>
                        <a:t>    (</a:t>
                      </a:r>
                      <a:r>
                        <a:rPr lang="ga-IE" sz="2500" b="0" kern="1200" dirty="0" err="1">
                          <a:solidFill>
                            <a:schemeClr val="tx1"/>
                          </a:solidFill>
                          <a:effectLst/>
                          <a:latin typeface="+mn-lt"/>
                          <a:ea typeface="+mn-ea"/>
                          <a:cs typeface="+mn-cs"/>
                        </a:rPr>
                        <a:t>iv</a:t>
                      </a:r>
                      <a:r>
                        <a:rPr lang="ga-IE" sz="2500" b="0" kern="1200" dirty="0">
                          <a:solidFill>
                            <a:schemeClr val="tx1"/>
                          </a:solidFill>
                          <a:effectLst/>
                          <a:latin typeface="+mn-lt"/>
                          <a:ea typeface="+mn-ea"/>
                          <a:cs typeface="+mn-cs"/>
                        </a:rPr>
                        <a:t>) seirbhísí a sholáthar, nó</a:t>
                      </a:r>
                    </a:p>
                    <a:p>
                      <a:r>
                        <a:rPr lang="ga-IE" sz="2500" b="0" kern="1200" dirty="0">
                          <a:solidFill>
                            <a:schemeClr val="tx1"/>
                          </a:solidFill>
                          <a:effectLst/>
                          <a:latin typeface="+mn-lt"/>
                          <a:ea typeface="+mn-ea"/>
                          <a:cs typeface="+mn-cs"/>
                        </a:rPr>
                        <a:t>    (v) </a:t>
                      </a:r>
                      <a:r>
                        <a:rPr lang="ga-IE" sz="2500" b="0" kern="1200" dirty="0" err="1">
                          <a:solidFill>
                            <a:schemeClr val="tx1"/>
                          </a:solidFill>
                          <a:effectLst/>
                          <a:latin typeface="+mn-lt"/>
                          <a:ea typeface="+mn-ea"/>
                          <a:cs typeface="+mn-cs"/>
                        </a:rPr>
                        <a:t>comhchomhairliúchán</a:t>
                      </a:r>
                      <a:r>
                        <a:rPr lang="ga-IE" sz="2500" b="0" kern="1200" dirty="0">
                          <a:solidFill>
                            <a:schemeClr val="tx1"/>
                          </a:solidFill>
                          <a:effectLst/>
                          <a:latin typeface="+mn-lt"/>
                          <a:ea typeface="+mn-ea"/>
                          <a:cs typeface="+mn-cs"/>
                        </a:rPr>
                        <a:t> poiblí;</a:t>
                      </a:r>
                    </a:p>
                    <a:p>
                      <a:pPr marL="374015" indent="0">
                        <a:lnSpc>
                          <a:spcPct val="107000"/>
                        </a:lnSpc>
                        <a:spcAft>
                          <a:spcPts val="800"/>
                        </a:spcAft>
                        <a:buNone/>
                      </a:pPr>
                      <a:endParaRPr lang="en-IE" sz="1100" dirty="0">
                        <a:effectLst/>
                        <a:latin typeface="Times New Roman" panose="02020603050405020304" pitchFamily="18" charset="0"/>
                        <a:cs typeface="Times New Roman" panose="02020603050405020304" pitchFamily="18" charset="0"/>
                      </a:endParaRPr>
                    </a:p>
                  </a:txBody>
                  <a:tcPr marL="66817" marR="66817" marT="0" marB="0">
                    <a:solidFill>
                      <a:schemeClr val="accent1">
                        <a:lumMod val="40000"/>
                        <a:lumOff val="60000"/>
                      </a:schemeClr>
                    </a:solidFill>
                  </a:tcPr>
                </a:tc>
                <a:extLst>
                  <a:ext uri="{0D108BD9-81ED-4DB2-BD59-A6C34878D82A}">
                    <a16:rowId xmlns:a16="http://schemas.microsoft.com/office/drawing/2014/main" val="3919340806"/>
                  </a:ext>
                </a:extLst>
              </a:tr>
            </a:tbl>
          </a:graphicData>
        </a:graphic>
      </p:graphicFrame>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57970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inneálaí ionaid inneachair 4">
            <a:extLst>
              <a:ext uri="{FF2B5EF4-FFF2-40B4-BE49-F238E27FC236}">
                <a16:creationId xmlns:a16="http://schemas.microsoft.com/office/drawing/2014/main" id="{41182157-4825-B384-A75A-B3E62A4ADC69}"/>
              </a:ext>
            </a:extLst>
          </p:cNvPr>
          <p:cNvGraphicFramePr>
            <a:graphicFrameLocks noGrp="1"/>
          </p:cNvGraphicFramePr>
          <p:nvPr>
            <p:ph idx="1"/>
            <p:extLst>
              <p:ext uri="{D42A27DB-BD31-4B8C-83A1-F6EECF244321}">
                <p14:modId xmlns:p14="http://schemas.microsoft.com/office/powerpoint/2010/main" val="722532260"/>
              </p:ext>
            </p:extLst>
          </p:nvPr>
        </p:nvGraphicFramePr>
        <p:xfrm>
          <a:off x="812801" y="1828800"/>
          <a:ext cx="8102599" cy="2085654"/>
        </p:xfrm>
        <a:graphic>
          <a:graphicData uri="http://schemas.openxmlformats.org/drawingml/2006/table">
            <a:tbl>
              <a:tblPr firstRow="1" firstCol="1" bandRow="1">
                <a:tableStyleId>{5C22544A-7EE6-4342-B048-85BDC9FD1C3A}</a:tableStyleId>
              </a:tblPr>
              <a:tblGrid>
                <a:gridCol w="8102599">
                  <a:extLst>
                    <a:ext uri="{9D8B030D-6E8A-4147-A177-3AD203B41FA5}">
                      <a16:colId xmlns:a16="http://schemas.microsoft.com/office/drawing/2014/main" val="2351600912"/>
                    </a:ext>
                  </a:extLst>
                </a:gridCol>
              </a:tblGrid>
              <a:tr h="2085654">
                <a:tc>
                  <a:txBody>
                    <a:bodyPr/>
                    <a:lstStyle/>
                    <a:p>
                      <a:pPr marL="734060" indent="0" algn="just">
                        <a:lnSpc>
                          <a:spcPct val="107000"/>
                        </a:lnSpc>
                        <a:spcAft>
                          <a:spcPts val="800"/>
                        </a:spcAft>
                        <a:buNone/>
                      </a:pPr>
                      <a:endParaRPr lang="en-IE" sz="1000" dirty="0">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IE" sz="2500" b="0" kern="1200" dirty="0">
                          <a:solidFill>
                            <a:schemeClr val="tx1"/>
                          </a:solidFill>
                          <a:effectLst/>
                          <a:latin typeface="+mn-lt"/>
                          <a:ea typeface="+mn-ea"/>
                          <a:cs typeface="+mn-cs"/>
                        </a:rPr>
                        <a:t>C</a:t>
                      </a:r>
                      <a:r>
                        <a:rPr lang="ga-IE" sz="2500" b="0" kern="1200" dirty="0" err="1">
                          <a:solidFill>
                            <a:schemeClr val="tx1"/>
                          </a:solidFill>
                          <a:effectLst/>
                          <a:latin typeface="+mn-lt"/>
                          <a:ea typeface="+mn-ea"/>
                          <a:cs typeface="+mn-cs"/>
                        </a:rPr>
                        <a:t>iallaíonn</a:t>
                      </a:r>
                      <a:r>
                        <a:rPr lang="ga-IE" sz="2500" b="0" kern="1200" dirty="0">
                          <a:solidFill>
                            <a:schemeClr val="tx1"/>
                          </a:solidFill>
                          <a:effectLst/>
                          <a:latin typeface="+mn-lt"/>
                          <a:ea typeface="+mn-ea"/>
                          <a:cs typeface="+mn-cs"/>
                        </a:rPr>
                        <a:t> “meáin Ghaeilge” aon mheáin ina bhfuil </a:t>
                      </a:r>
                    </a:p>
                    <a:p>
                      <a:pPr algn="just">
                        <a:lnSpc>
                          <a:spcPct val="107000"/>
                        </a:lnSpc>
                        <a:spcAft>
                          <a:spcPts val="800"/>
                        </a:spcAft>
                      </a:pPr>
                      <a:r>
                        <a:rPr lang="ga-IE" sz="2500" b="0" kern="1200" dirty="0">
                          <a:solidFill>
                            <a:schemeClr val="tx1"/>
                          </a:solidFill>
                          <a:effectLst/>
                          <a:latin typeface="+mn-lt"/>
                          <a:ea typeface="+mn-ea"/>
                          <a:cs typeface="+mn-cs"/>
                        </a:rPr>
                        <a:t>50 faoin gcéad nó níos mó d’ábhar na meán sin </a:t>
                      </a:r>
                    </a:p>
                    <a:p>
                      <a:pPr algn="just">
                        <a:lnSpc>
                          <a:spcPct val="107000"/>
                        </a:lnSpc>
                        <a:spcAft>
                          <a:spcPts val="800"/>
                        </a:spcAft>
                      </a:pPr>
                      <a:r>
                        <a:rPr lang="ga-IE" sz="2500" b="0" kern="1200" dirty="0">
                          <a:solidFill>
                            <a:schemeClr val="tx1"/>
                          </a:solidFill>
                          <a:effectLst/>
                          <a:latin typeface="+mn-lt"/>
                          <a:ea typeface="+mn-ea"/>
                          <a:cs typeface="+mn-cs"/>
                        </a:rPr>
                        <a:t>trí mheán na Gaeilge.</a:t>
                      </a:r>
                      <a:endParaRPr lang="en-IE" sz="25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817" marR="66817" marT="0" marB="0">
                    <a:solidFill>
                      <a:schemeClr val="accent1">
                        <a:lumMod val="40000"/>
                        <a:lumOff val="60000"/>
                      </a:schemeClr>
                    </a:solidFill>
                  </a:tcPr>
                </a:tc>
                <a:extLst>
                  <a:ext uri="{0D108BD9-81ED-4DB2-BD59-A6C34878D82A}">
                    <a16:rowId xmlns:a16="http://schemas.microsoft.com/office/drawing/2014/main" val="3919340806"/>
                  </a:ext>
                </a:extLst>
              </a:tr>
            </a:tbl>
          </a:graphicData>
        </a:graphic>
      </p:graphicFrame>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
        <p:nvSpPr>
          <p:cNvPr id="7" name="Teideal 6">
            <a:extLst>
              <a:ext uri="{FF2B5EF4-FFF2-40B4-BE49-F238E27FC236}">
                <a16:creationId xmlns:a16="http://schemas.microsoft.com/office/drawing/2014/main" id="{5CB1E248-3DD2-6D4F-CCF2-5EFDB96000E3}"/>
              </a:ext>
            </a:extLst>
          </p:cNvPr>
          <p:cNvSpPr>
            <a:spLocks noGrp="1"/>
          </p:cNvSpPr>
          <p:nvPr>
            <p:ph type="title"/>
          </p:nvPr>
        </p:nvSpPr>
        <p:spPr/>
        <p:txBody>
          <a:bodyPr/>
          <a:lstStyle/>
          <a:p>
            <a:pPr algn="ctr"/>
            <a:r>
              <a:rPr lang="ga-IE" dirty="0"/>
              <a:t>Meáin Ghaeilge</a:t>
            </a:r>
            <a:endParaRPr lang="en-IE" dirty="0"/>
          </a:p>
        </p:txBody>
      </p:sp>
    </p:spTree>
    <p:extLst>
      <p:ext uri="{BB962C8B-B14F-4D97-AF65-F5344CB8AC3E}">
        <p14:creationId xmlns:p14="http://schemas.microsoft.com/office/powerpoint/2010/main" val="1904443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a:t>Fógraíocht</a:t>
            </a:r>
            <a:r>
              <a:rPr lang="en-US" altLang="en-US" b="1" dirty="0"/>
              <a:t> (</a:t>
            </a:r>
            <a:r>
              <a:rPr lang="ga-IE" altLang="en-US" b="1" dirty="0"/>
              <a:t>Alt</a:t>
            </a:r>
            <a:r>
              <a:rPr lang="en-US" altLang="en-US" b="1" dirty="0"/>
              <a:t> 10A.) - </a:t>
            </a:r>
            <a:r>
              <a:rPr lang="ga-IE" altLang="en-US" b="1" dirty="0"/>
              <a:t>sainmhínithe</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67257" y="1031852"/>
            <a:ext cx="8522147" cy="5084345"/>
          </a:xfrm>
        </p:spPr>
        <p:txBody>
          <a:bodyPr rtlCol="0">
            <a:normAutofit lnSpcReduction="10000"/>
          </a:bodyPr>
          <a:lstStyle/>
          <a:p>
            <a:pPr marL="0" indent="0" algn="just">
              <a:lnSpc>
                <a:spcPct val="107000"/>
              </a:lnSpc>
              <a:spcAft>
                <a:spcPts val="800"/>
              </a:spcAft>
              <a:buNone/>
            </a:pPr>
            <a:r>
              <a:rPr lang="ga-IE" sz="2400" dirty="0">
                <a:effectLst/>
                <a:ea typeface="Calibri" panose="020F0502020204030204" pitchFamily="34" charset="0"/>
                <a:cs typeface="Times New Roman" panose="02020603050405020304" pitchFamily="18" charset="0"/>
              </a:rPr>
              <a:t>Maidir le cur i bhfeidhm agus faireachá</a:t>
            </a:r>
            <a:r>
              <a:rPr lang="ga-IE" sz="2400" dirty="0">
                <a:ea typeface="Calibri" panose="020F0502020204030204" pitchFamily="34" charset="0"/>
                <a:cs typeface="Times New Roman" panose="02020603050405020304" pitchFamily="18" charset="0"/>
              </a:rPr>
              <a:t>n a dhéanamh ar alt 10A., </a:t>
            </a:r>
            <a:r>
              <a:rPr lang="ga-IE" sz="2400" dirty="0">
                <a:effectLst/>
                <a:ea typeface="Calibri" panose="020F0502020204030204" pitchFamily="34" charset="0"/>
                <a:cs typeface="Times New Roman" panose="02020603050405020304" pitchFamily="18" charset="0"/>
              </a:rPr>
              <a:t>is ionann: </a:t>
            </a:r>
          </a:p>
          <a:p>
            <a:pPr marL="342900" lvl="0" indent="-342900" algn="just">
              <a:lnSpc>
                <a:spcPct val="107000"/>
              </a:lnSpc>
              <a:buFont typeface="Symbol" panose="05050102010706020507" pitchFamily="18" charset="2"/>
              <a:buChar char=""/>
            </a:pPr>
            <a:r>
              <a:rPr lang="ga-IE" sz="2400" dirty="0">
                <a:effectLst/>
                <a:ea typeface="Calibri" panose="020F0502020204030204" pitchFamily="34" charset="0"/>
                <a:cs typeface="Times New Roman" panose="02020603050405020304" pitchFamily="18" charset="0"/>
              </a:rPr>
              <a:t>“Fógraíocht Íoctha” agus fógraíocht ar bith a n-íoctar as. Ceannaítear i gcónaí ón tríú páirtí é amhail cainéal teilifíse, stáisiún raidió, nuachtán agus araile. </a:t>
            </a:r>
            <a:endParaRPr lang="en-IE" sz="2400" dirty="0">
              <a:effectLst/>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endParaRPr lang="ga-IE" sz="8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Fógraíocht</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faoi</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Úinéireacht</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agus</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fógraíocht</a:t>
            </a:r>
            <a:r>
              <a:rPr lang="en-IE" sz="2400" dirty="0">
                <a:effectLst/>
                <a:ea typeface="Calibri" panose="020F0502020204030204" pitchFamily="34" charset="0"/>
                <a:cs typeface="Times New Roman" panose="02020603050405020304" pitchFamily="18" charset="0"/>
              </a:rPr>
              <a:t> a </a:t>
            </a:r>
            <a:r>
              <a:rPr lang="en-IE" sz="2400" dirty="0" err="1">
                <a:effectLst/>
                <a:ea typeface="Calibri" panose="020F0502020204030204" pitchFamily="34" charset="0"/>
                <a:cs typeface="Times New Roman" panose="02020603050405020304" pitchFamily="18" charset="0"/>
              </a:rPr>
              <a:t>chuireann</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comhlachtaí</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poiblí</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ar</a:t>
            </a:r>
            <a:r>
              <a:rPr lang="en-IE" sz="2400" dirty="0">
                <a:effectLst/>
                <a:ea typeface="Calibri" panose="020F0502020204030204" pitchFamily="34" charset="0"/>
                <a:cs typeface="Times New Roman" panose="02020603050405020304" pitchFamily="18" charset="0"/>
              </a:rPr>
              <a:t> a </a:t>
            </a:r>
            <a:r>
              <a:rPr lang="ga-IE" sz="2400" dirty="0">
                <a:effectLst/>
                <a:ea typeface="Calibri" panose="020F0502020204030204" pitchFamily="34" charset="0"/>
                <a:cs typeface="Times New Roman" panose="02020603050405020304" pitchFamily="18" charset="0"/>
              </a:rPr>
              <a:t>suíomhanna</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gréasáin</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agus</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ar</a:t>
            </a:r>
            <a:r>
              <a:rPr lang="en-IE" sz="2400" dirty="0">
                <a:effectLst/>
                <a:ea typeface="Calibri" panose="020F0502020204030204" pitchFamily="34" charset="0"/>
                <a:cs typeface="Times New Roman" panose="02020603050405020304" pitchFamily="18" charset="0"/>
              </a:rPr>
              <a:t> a </a:t>
            </a:r>
            <a:r>
              <a:rPr lang="en-IE" sz="2400" dirty="0" err="1">
                <a:effectLst/>
                <a:ea typeface="Calibri" panose="020F0502020204030204" pitchFamily="34" charset="0"/>
                <a:cs typeface="Times New Roman" panose="02020603050405020304" pitchFamily="18" charset="0"/>
              </a:rPr>
              <a:t>gcainéil</a:t>
            </a:r>
            <a:r>
              <a:rPr lang="en-IE" sz="2400" dirty="0">
                <a:effectLst/>
                <a:ea typeface="Calibri" panose="020F0502020204030204" pitchFamily="34" charset="0"/>
                <a:cs typeface="Times New Roman" panose="02020603050405020304" pitchFamily="18" charset="0"/>
              </a:rPr>
              <a:t> m</a:t>
            </a:r>
            <a:r>
              <a:rPr lang="ga-IE" sz="2400" dirty="0">
                <a:effectLst/>
                <a:ea typeface="Calibri" panose="020F0502020204030204" pitchFamily="34" charset="0"/>
                <a:cs typeface="Times New Roman" panose="02020603050405020304" pitchFamily="18" charset="0"/>
              </a:rPr>
              <a:t>h</a:t>
            </a:r>
            <a:r>
              <a:rPr lang="en-IE" sz="2400" dirty="0" err="1">
                <a:effectLst/>
                <a:ea typeface="Calibri" panose="020F0502020204030204" pitchFamily="34" charset="0"/>
                <a:cs typeface="Times New Roman" panose="02020603050405020304" pitchFamily="18" charset="0"/>
              </a:rPr>
              <a:t>eán</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sóisialta</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féin</a:t>
            </a:r>
            <a:r>
              <a:rPr lang="en-IE" sz="2400" dirty="0">
                <a:effectLst/>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Symbol" panose="05050102010706020507" pitchFamily="18" charset="2"/>
              <a:buChar char=""/>
            </a:pPr>
            <a:endParaRPr lang="ga-IE" sz="900" dirty="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n-IE" sz="2400" dirty="0" err="1">
                <a:effectLst/>
                <a:ea typeface="Calibri" panose="020F0502020204030204" pitchFamily="34" charset="0"/>
                <a:cs typeface="Times New Roman" panose="02020603050405020304" pitchFamily="18" charset="0"/>
              </a:rPr>
              <a:t>Tagann</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Fógraíocht</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Íoctha</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agus</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Fógraíocht</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faoi</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Úinéireacht</a:t>
            </a:r>
            <a:r>
              <a:rPr lang="en-IE" sz="2400" dirty="0">
                <a:effectLst/>
                <a:ea typeface="Calibri" panose="020F0502020204030204" pitchFamily="34" charset="0"/>
                <a:cs typeface="Times New Roman" panose="02020603050405020304" pitchFamily="18" charset="0"/>
              </a:rPr>
              <a:t>” </a:t>
            </a:r>
            <a:r>
              <a:rPr lang="ga-IE" sz="2400" dirty="0">
                <a:effectLst/>
                <a:ea typeface="Calibri" panose="020F0502020204030204" pitchFamily="34" charset="0"/>
                <a:cs typeface="Times New Roman" panose="02020603050405020304" pitchFamily="18" charset="0"/>
              </a:rPr>
              <a:t>araon </a:t>
            </a:r>
            <a:r>
              <a:rPr lang="en-IE" sz="2400" dirty="0" err="1">
                <a:effectLst/>
                <a:ea typeface="Calibri" panose="020F0502020204030204" pitchFamily="34" charset="0"/>
                <a:cs typeface="Times New Roman" panose="02020603050405020304" pitchFamily="18" charset="0"/>
              </a:rPr>
              <a:t>faoi</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scáth</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na</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forála</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nua</a:t>
            </a:r>
            <a:r>
              <a:rPr lang="en-IE" sz="2400" dirty="0">
                <a:effectLst/>
                <a:ea typeface="Calibri" panose="020F0502020204030204" pitchFamily="34" charset="0"/>
                <a:cs typeface="Times New Roman" panose="02020603050405020304" pitchFamily="18" charset="0"/>
              </a:rPr>
              <a:t> </a:t>
            </a:r>
            <a:r>
              <a:rPr lang="en-IE" sz="2400" dirty="0" err="1">
                <a:effectLst/>
                <a:ea typeface="Calibri" panose="020F0502020204030204" pitchFamily="34" charset="0"/>
                <a:cs typeface="Times New Roman" panose="02020603050405020304" pitchFamily="18" charset="0"/>
              </a:rPr>
              <a:t>seo</a:t>
            </a:r>
            <a:r>
              <a:rPr lang="en-IE" sz="2400" dirty="0">
                <a:effectLst/>
                <a:ea typeface="Calibri" panose="020F0502020204030204" pitchFamily="34" charset="0"/>
                <a:cs typeface="Times New Roman" panose="02020603050405020304" pitchFamily="18" charset="0"/>
              </a:rPr>
              <a:t>. </a:t>
            </a:r>
            <a:endParaRPr lang="ga-IE" sz="2400" dirty="0">
              <a:effectLst/>
              <a:ea typeface="Calibri" panose="020F0502020204030204" pitchFamily="34"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543856763"/>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a:t>Fógraíocht ar lean</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030025"/>
            <a:ext cx="8180361" cy="5285256"/>
          </a:xfrm>
        </p:spPr>
        <p:txBody>
          <a:bodyPr rtlCol="0">
            <a:noAutofit/>
          </a:bodyPr>
          <a:lstStyle/>
          <a:p>
            <a:pPr marL="0" indent="0" algn="just" fontAlgn="auto">
              <a:spcAft>
                <a:spcPts val="0"/>
              </a:spcAft>
              <a:buNone/>
              <a:defRPr/>
            </a:pPr>
            <a:r>
              <a:rPr lang="ga-IE" altLang="en-US" sz="2400" dirty="0">
                <a:solidFill>
                  <a:schemeClr val="tx1">
                    <a:lumMod val="75000"/>
                    <a:lumOff val="25000"/>
                  </a:schemeClr>
                </a:solidFill>
              </a:rPr>
              <a:t>Ní mór do chomhlachtaí poiblí féachaint chuige:</a:t>
            </a:r>
            <a:endParaRPr lang="en-IE" altLang="en-US" sz="2400" dirty="0">
              <a:solidFill>
                <a:schemeClr val="tx1">
                  <a:lumMod val="75000"/>
                  <a:lumOff val="25000"/>
                </a:schemeClr>
              </a:solidFill>
            </a:endParaRPr>
          </a:p>
          <a:p>
            <a:pPr marL="0" indent="0" algn="just" fontAlgn="auto">
              <a:spcAft>
                <a:spcPts val="0"/>
              </a:spcAft>
              <a:buNone/>
              <a:defRPr/>
            </a:pPr>
            <a:endParaRPr lang="ga-IE" altLang="en-US" sz="800" dirty="0">
              <a:solidFill>
                <a:schemeClr val="tx1">
                  <a:lumMod val="75000"/>
                  <a:lumOff val="25000"/>
                </a:schemeClr>
              </a:solidFill>
            </a:endParaRPr>
          </a:p>
          <a:p>
            <a:pPr algn="just" fontAlgn="auto">
              <a:spcAft>
                <a:spcPts val="0"/>
              </a:spcAft>
              <a:defRPr/>
            </a:pPr>
            <a:r>
              <a:rPr lang="ga-IE" sz="2400" dirty="0">
                <a:ea typeface="Calibri" panose="020F0502020204030204" pitchFamily="34" charset="0"/>
              </a:rPr>
              <a:t>go mbeidh </a:t>
            </a:r>
            <a:r>
              <a:rPr lang="ga-IE" sz="2400" b="1" dirty="0">
                <a:ea typeface="Calibri" panose="020F0502020204030204" pitchFamily="34" charset="0"/>
              </a:rPr>
              <a:t>20%</a:t>
            </a:r>
            <a:r>
              <a:rPr lang="ga-IE" sz="2400" dirty="0">
                <a:ea typeface="Calibri" panose="020F0502020204030204" pitchFamily="34" charset="0"/>
              </a:rPr>
              <a:t> ar a laghad d’fhógraíocht ar bith a cheannaíonn comhlachtaí poiblí in aon bhliain faoi leith i nGaeilge. </a:t>
            </a:r>
            <a:endParaRPr lang="en-US" sz="2400" dirty="0"/>
          </a:p>
          <a:p>
            <a:pPr marL="0" indent="0" algn="just" fontAlgn="auto">
              <a:spcAft>
                <a:spcPts val="0"/>
              </a:spcAft>
              <a:buNone/>
              <a:defRPr/>
            </a:pPr>
            <a:endParaRPr lang="en-GB" sz="2400" dirty="0"/>
          </a:p>
          <a:p>
            <a:pPr algn="just" fontAlgn="auto">
              <a:spcAft>
                <a:spcPts val="0"/>
              </a:spcAft>
              <a:defRPr/>
            </a:pPr>
            <a:r>
              <a:rPr lang="ga-IE" sz="2400" dirty="0">
                <a:ea typeface="Calibri" panose="020F0502020204030204" pitchFamily="34" charset="0"/>
              </a:rPr>
              <a:t>Ní mór</a:t>
            </a:r>
            <a:r>
              <a:rPr lang="ga-IE" sz="2400" b="1" dirty="0">
                <a:ea typeface="Calibri" panose="020F0502020204030204" pitchFamily="34" charset="0"/>
              </a:rPr>
              <a:t> 5% </a:t>
            </a:r>
            <a:r>
              <a:rPr lang="ga-IE" sz="2400" dirty="0">
                <a:ea typeface="Calibri" panose="020F0502020204030204" pitchFamily="34" charset="0"/>
              </a:rPr>
              <a:t>ar a laghad de chaiteachas bliantúil fógraíochta gach comhlachta poiblí a chaitheamh ar fhógraíocht Ghaeilge ar na meáin Ghaeilge.</a:t>
            </a:r>
            <a:r>
              <a:rPr lang="en-GB" sz="2400" dirty="0"/>
              <a:t> </a:t>
            </a:r>
          </a:p>
          <a:p>
            <a:pPr marL="0" indent="0" algn="just" fontAlgn="auto">
              <a:spcAft>
                <a:spcPts val="0"/>
              </a:spcAft>
              <a:buNone/>
              <a:defRPr/>
            </a:pPr>
            <a:endParaRPr lang="en-GB" sz="2400" dirty="0"/>
          </a:p>
          <a:p>
            <a:pPr algn="just" fontAlgn="auto">
              <a:spcAft>
                <a:spcPts val="0"/>
              </a:spcAft>
              <a:defRPr/>
            </a:pPr>
            <a:r>
              <a:rPr lang="ga-IE" sz="2400" dirty="0"/>
              <a:t>Meáin Ghaeilge = </a:t>
            </a:r>
            <a:r>
              <a:rPr lang="ga-IE" sz="2400" b="1" dirty="0"/>
              <a:t>50% nó níos mó </a:t>
            </a:r>
            <a:r>
              <a:rPr lang="ga-IE" sz="2400" dirty="0"/>
              <a:t>d’ábhar meáin trí Ghaeilge.</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11331962"/>
      </p:ext>
    </p:extLst>
  </p:cSld>
  <p:clrMapOvr>
    <a:masterClrMapping/>
  </p:clrMapOvr>
  <p:transition spd="slow"/>
</p:sld>
</file>

<file path=ppt/theme/theme1.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Téa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C3D49AC97DE84B967E22012F300AF9" ma:contentTypeVersion="2" ma:contentTypeDescription="Create a new document." ma:contentTypeScope="" ma:versionID="50121fa407443f0834ce76d28cc29ad8">
  <xsd:schema xmlns:xsd="http://www.w3.org/2001/XMLSchema" xmlns:xs="http://www.w3.org/2001/XMLSchema" xmlns:p="http://schemas.microsoft.com/office/2006/metadata/properties" xmlns:ns3="65f76a06-cc95-4793-a7ed-78be86f7df5d" targetNamespace="http://schemas.microsoft.com/office/2006/metadata/properties" ma:root="true" ma:fieldsID="948d5a6adbc75fb670e3700fc91173be" ns3:_="">
    <xsd:import namespace="65f76a06-cc95-4793-a7ed-78be86f7df5d"/>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f76a06-cc95-4793-a7ed-78be86f7df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5B68E8-6348-417F-963F-950D29F5B5DC}">
  <ds:schemaRefs>
    <ds:schemaRef ds:uri="http://schemas.microsoft.com/sharepoint/v3/contenttype/forms"/>
  </ds:schemaRefs>
</ds:datastoreItem>
</file>

<file path=customXml/itemProps2.xml><?xml version="1.0" encoding="utf-8"?>
<ds:datastoreItem xmlns:ds="http://schemas.openxmlformats.org/officeDocument/2006/customXml" ds:itemID="{AB78D46E-BEE4-4981-BD69-554FC962112D}">
  <ds:schemaRefs>
    <ds:schemaRef ds:uri="http://purl.org/dc/dcmitype/"/>
    <ds:schemaRef ds:uri="65f76a06-cc95-4793-a7ed-78be86f7df5d"/>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48F3A447-EE63-4F07-ABF7-BF84AB3047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f76a06-cc95-4793-a7ed-78be86f7df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5861</TotalTime>
  <Words>6592</Words>
  <Application>Microsoft Office PowerPoint</Application>
  <PresentationFormat>Widescreen</PresentationFormat>
  <Paragraphs>488</Paragraphs>
  <Slides>46</Slides>
  <Notes>45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46</vt:i4>
      </vt:variant>
    </vt:vector>
  </HeadingPairs>
  <TitlesOfParts>
    <vt:vector size="55" baseType="lpstr">
      <vt:lpstr>Abadi</vt:lpstr>
      <vt:lpstr>Arial</vt:lpstr>
      <vt:lpstr>Calibri</vt:lpstr>
      <vt:lpstr>Symbol</vt:lpstr>
      <vt:lpstr>Times New Roman</vt:lpstr>
      <vt:lpstr>Trebuchet MS</vt:lpstr>
      <vt:lpstr>Wingdings 3</vt:lpstr>
      <vt:lpstr>1_Facet</vt:lpstr>
      <vt:lpstr>Facet</vt:lpstr>
      <vt:lpstr>Acht na dTeangacha Oifigiúla (Leasú), 2021  Alt 10A. Fógraíocht ag Comhlachtaí Poiblí   </vt:lpstr>
      <vt:lpstr>Introductions </vt:lpstr>
      <vt:lpstr>Réamhrá agus Comhthéacs</vt:lpstr>
      <vt:lpstr>Réamhrá agus Comhthéacs</vt:lpstr>
      <vt:lpstr>Acht na dTeangacha Oifigiúla (Leasú), 2021. Alt 10A.</vt:lpstr>
      <vt:lpstr>PowerPoint Presentation</vt:lpstr>
      <vt:lpstr>Meáin Ghaeilge</vt:lpstr>
      <vt:lpstr>Fógraíocht (Alt 10A.) - sainmhínithe</vt:lpstr>
      <vt:lpstr>Fógraíocht ar lean</vt:lpstr>
      <vt:lpstr>Céard a chuimsítear sna forálacha seo?  </vt:lpstr>
      <vt:lpstr>Céard nach gcuimsítear sna forálacha seo? </vt:lpstr>
      <vt:lpstr>Cur Chuige Inmholta</vt:lpstr>
      <vt:lpstr>Cur Chuige Inmholta (ar lean)</vt:lpstr>
      <vt:lpstr>Tomhas</vt:lpstr>
      <vt:lpstr>Tomhas (ar lean)</vt:lpstr>
      <vt:lpstr>Modh Tomhais</vt:lpstr>
      <vt:lpstr>Modh Tomhais (ar lean)</vt:lpstr>
      <vt:lpstr>Modh Tomhais (ar lean) Caiteachas 5% ar na Meáin Ghaeilge</vt:lpstr>
      <vt:lpstr>Tuairisceoireacht Comhlachtaí Poiblí </vt:lpstr>
      <vt:lpstr>Na Meáin Ghaeilge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Ceisteanna Coitianta (CC)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 10A.  Acht na dTeangacha Oifigiúla 2021 Section 10A.  Official Languages Act 2021</dc:title>
  <dc:creator>Páidí Ó Lionáird</dc:creator>
  <cp:lastModifiedBy>Séamas  Ó Concheanainn</cp:lastModifiedBy>
  <cp:revision>96</cp:revision>
  <dcterms:created xsi:type="dcterms:W3CDTF">2022-09-02T11:33:19Z</dcterms:created>
  <dcterms:modified xsi:type="dcterms:W3CDTF">2022-09-19T17:04:55Z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0x0101002EC3D49AC97DE84B967E22012F300AF9</vt:lpwstr>
  </property>
</Properties>
</file>